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6" r:id="rId1"/>
    <p:sldMasterId id="2147483657" r:id="rId2"/>
    <p:sldMasterId id="2147483658" r:id="rId3"/>
    <p:sldMasterId id="2147483659" r:id="rId4"/>
    <p:sldMasterId id="2147483660" r:id="rId5"/>
    <p:sldMasterId id="2147483661" r:id="rId6"/>
    <p:sldMasterId id="2147483662" r:id="rId7"/>
    <p:sldMasterId id="2147483663" r:id="rId8"/>
    <p:sldMasterId id="2147483664" r:id="rId9"/>
    <p:sldMasterId id="2147483665" r:id="rId10"/>
    <p:sldMasterId id="2147483666" r:id="rId11"/>
    <p:sldMasterId id="2147483667" r:id="rId12"/>
    <p:sldMasterId id="2147483669" r:id="rId13"/>
    <p:sldMasterId id="2147483670" r:id="rId14"/>
    <p:sldMasterId id="2147484187" r:id="rId15"/>
  </p:sldMasterIdLst>
  <p:notesMasterIdLst>
    <p:notesMasterId r:id="rId47"/>
  </p:notesMasterIdLst>
  <p:handoutMasterIdLst>
    <p:handoutMasterId r:id="rId48"/>
  </p:handoutMasterIdLst>
  <p:sldIdLst>
    <p:sldId id="264" r:id="rId16"/>
    <p:sldId id="297" r:id="rId17"/>
    <p:sldId id="387" r:id="rId18"/>
    <p:sldId id="386" r:id="rId19"/>
    <p:sldId id="351" r:id="rId20"/>
    <p:sldId id="353" r:id="rId21"/>
    <p:sldId id="352" r:id="rId22"/>
    <p:sldId id="372" r:id="rId23"/>
    <p:sldId id="393" r:id="rId24"/>
    <p:sldId id="392" r:id="rId25"/>
    <p:sldId id="354" r:id="rId26"/>
    <p:sldId id="389" r:id="rId27"/>
    <p:sldId id="394" r:id="rId28"/>
    <p:sldId id="355" r:id="rId29"/>
    <p:sldId id="390" r:id="rId30"/>
    <p:sldId id="395" r:id="rId31"/>
    <p:sldId id="396" r:id="rId32"/>
    <p:sldId id="356" r:id="rId33"/>
    <p:sldId id="375" r:id="rId34"/>
    <p:sldId id="357" r:id="rId35"/>
    <p:sldId id="391" r:id="rId36"/>
    <p:sldId id="388" r:id="rId37"/>
    <p:sldId id="369" r:id="rId38"/>
    <p:sldId id="382" r:id="rId39"/>
    <p:sldId id="383" r:id="rId40"/>
    <p:sldId id="398" r:id="rId41"/>
    <p:sldId id="397" r:id="rId42"/>
    <p:sldId id="399" r:id="rId43"/>
    <p:sldId id="370" r:id="rId44"/>
    <p:sldId id="400" r:id="rId45"/>
    <p:sldId id="371" r:id="rId46"/>
  </p:sldIdLst>
  <p:sldSz cx="13004800" cy="9753600"/>
  <p:notesSz cx="6858000" cy="9144000"/>
  <p:defaultTextStyle>
    <a:defPPr>
      <a:defRPr lang="en-US"/>
    </a:defPPr>
    <a:lvl1pPr algn="ctr" rtl="0" fontAlgn="base">
      <a:spcBef>
        <a:spcPct val="0"/>
      </a:spcBef>
      <a:spcAft>
        <a:spcPct val="0"/>
      </a:spcAft>
      <a:defRPr sz="4000" kern="1200">
        <a:solidFill>
          <a:srgbClr val="FFFFFF"/>
        </a:solidFill>
        <a:latin typeface="American Typewriter" charset="0"/>
        <a:ea typeface="ヒラギノ明朝 ProN W3" charset="-128"/>
        <a:cs typeface="ヒラギノ明朝 ProN W3" charset="-128"/>
        <a:sym typeface="American Typewriter" charset="0"/>
      </a:defRPr>
    </a:lvl1pPr>
    <a:lvl2pPr marL="457200" algn="ctr" rtl="0" fontAlgn="base">
      <a:spcBef>
        <a:spcPct val="0"/>
      </a:spcBef>
      <a:spcAft>
        <a:spcPct val="0"/>
      </a:spcAft>
      <a:defRPr sz="4000" kern="1200">
        <a:solidFill>
          <a:srgbClr val="FFFFFF"/>
        </a:solidFill>
        <a:latin typeface="American Typewriter" charset="0"/>
        <a:ea typeface="ヒラギノ明朝 ProN W3" charset="-128"/>
        <a:cs typeface="ヒラギノ明朝 ProN W3" charset="-128"/>
        <a:sym typeface="American Typewriter" charset="0"/>
      </a:defRPr>
    </a:lvl2pPr>
    <a:lvl3pPr marL="914400" algn="ctr" rtl="0" fontAlgn="base">
      <a:spcBef>
        <a:spcPct val="0"/>
      </a:spcBef>
      <a:spcAft>
        <a:spcPct val="0"/>
      </a:spcAft>
      <a:defRPr sz="4000" kern="1200">
        <a:solidFill>
          <a:srgbClr val="FFFFFF"/>
        </a:solidFill>
        <a:latin typeface="American Typewriter" charset="0"/>
        <a:ea typeface="ヒラギノ明朝 ProN W3" charset="-128"/>
        <a:cs typeface="ヒラギノ明朝 ProN W3" charset="-128"/>
        <a:sym typeface="American Typewriter" charset="0"/>
      </a:defRPr>
    </a:lvl3pPr>
    <a:lvl4pPr marL="1371600" algn="ctr" rtl="0" fontAlgn="base">
      <a:spcBef>
        <a:spcPct val="0"/>
      </a:spcBef>
      <a:spcAft>
        <a:spcPct val="0"/>
      </a:spcAft>
      <a:defRPr sz="4000" kern="1200">
        <a:solidFill>
          <a:srgbClr val="FFFFFF"/>
        </a:solidFill>
        <a:latin typeface="American Typewriter" charset="0"/>
        <a:ea typeface="ヒラギノ明朝 ProN W3" charset="-128"/>
        <a:cs typeface="ヒラギノ明朝 ProN W3" charset="-128"/>
        <a:sym typeface="American Typewriter" charset="0"/>
      </a:defRPr>
    </a:lvl4pPr>
    <a:lvl5pPr marL="1828800" algn="ctr" rtl="0" fontAlgn="base">
      <a:spcBef>
        <a:spcPct val="0"/>
      </a:spcBef>
      <a:spcAft>
        <a:spcPct val="0"/>
      </a:spcAft>
      <a:defRPr sz="4000" kern="1200">
        <a:solidFill>
          <a:srgbClr val="FFFFFF"/>
        </a:solidFill>
        <a:latin typeface="American Typewriter" charset="0"/>
        <a:ea typeface="ヒラギノ明朝 ProN W3" charset="-128"/>
        <a:cs typeface="ヒラギノ明朝 ProN W3" charset="-128"/>
        <a:sym typeface="American Typewriter" charset="0"/>
      </a:defRPr>
    </a:lvl5pPr>
    <a:lvl6pPr marL="2286000" algn="l" defTabSz="457200" rtl="0" eaLnBrk="1" latinLnBrk="0" hangingPunct="1">
      <a:defRPr sz="4000" kern="1200">
        <a:solidFill>
          <a:srgbClr val="FFFFFF"/>
        </a:solidFill>
        <a:latin typeface="American Typewriter" charset="0"/>
        <a:ea typeface="ヒラギノ明朝 ProN W3" charset="-128"/>
        <a:cs typeface="ヒラギノ明朝 ProN W3" charset="-128"/>
        <a:sym typeface="American Typewriter" charset="0"/>
      </a:defRPr>
    </a:lvl6pPr>
    <a:lvl7pPr marL="2743200" algn="l" defTabSz="457200" rtl="0" eaLnBrk="1" latinLnBrk="0" hangingPunct="1">
      <a:defRPr sz="4000" kern="1200">
        <a:solidFill>
          <a:srgbClr val="FFFFFF"/>
        </a:solidFill>
        <a:latin typeface="American Typewriter" charset="0"/>
        <a:ea typeface="ヒラギノ明朝 ProN W3" charset="-128"/>
        <a:cs typeface="ヒラギノ明朝 ProN W3" charset="-128"/>
        <a:sym typeface="American Typewriter" charset="0"/>
      </a:defRPr>
    </a:lvl7pPr>
    <a:lvl8pPr marL="3200400" algn="l" defTabSz="457200" rtl="0" eaLnBrk="1" latinLnBrk="0" hangingPunct="1">
      <a:defRPr sz="4000" kern="1200">
        <a:solidFill>
          <a:srgbClr val="FFFFFF"/>
        </a:solidFill>
        <a:latin typeface="American Typewriter" charset="0"/>
        <a:ea typeface="ヒラギノ明朝 ProN W3" charset="-128"/>
        <a:cs typeface="ヒラギノ明朝 ProN W3" charset="-128"/>
        <a:sym typeface="American Typewriter" charset="0"/>
      </a:defRPr>
    </a:lvl8pPr>
    <a:lvl9pPr marL="3657600" algn="l" defTabSz="457200" rtl="0" eaLnBrk="1" latinLnBrk="0" hangingPunct="1">
      <a:defRPr sz="4000" kern="1200">
        <a:solidFill>
          <a:srgbClr val="FFFFFF"/>
        </a:solidFill>
        <a:latin typeface="American Typewriter" charset="0"/>
        <a:ea typeface="ヒラギノ明朝 ProN W3" charset="-128"/>
        <a:cs typeface="ヒラギノ明朝 ProN W3" charset="-128"/>
        <a:sym typeface="American Typewriter" charset="0"/>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FF2077"/>
    <a:srgbClr val="61FF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12"/>
    <p:restoredTop sz="95652"/>
  </p:normalViewPr>
  <p:slideViewPr>
    <p:cSldViewPr>
      <p:cViewPr varScale="1">
        <p:scale>
          <a:sx n="72" d="100"/>
          <a:sy n="72" d="100"/>
        </p:scale>
        <p:origin x="1720" y="192"/>
      </p:cViewPr>
      <p:guideLst>
        <p:guide orient="horz" pos="3072"/>
        <p:guide pos="4096"/>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20" Type="http://schemas.openxmlformats.org/officeDocument/2006/relationships/slide" Target="slides/slide5.xml"/><Relationship Id="rId41"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22EA2470-585A-9247-8F63-E2A004E8AC6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007C7DC2-CC7D-EA4F-8B3D-E72F588E806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DD18F1E-0D77-1D4F-91A4-3A52286B2413}" type="datetimeFigureOut">
              <a:rPr lang="fr-FR" smtClean="0"/>
              <a:t>01/11/2019</a:t>
            </a:fld>
            <a:endParaRPr lang="fr-FR"/>
          </a:p>
        </p:txBody>
      </p:sp>
      <p:sp>
        <p:nvSpPr>
          <p:cNvPr id="4" name="Espace réservé du pied de page 3">
            <a:extLst>
              <a:ext uri="{FF2B5EF4-FFF2-40B4-BE49-F238E27FC236}">
                <a16:creationId xmlns:a16="http://schemas.microsoft.com/office/drawing/2014/main" id="{20A12563-95C0-8140-9D39-B357074C878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19427385-0AE0-EE4D-B1A2-EECCB9FA59A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92FA51E-43E4-FA46-BAA3-2FA6017690B5}" type="slidenum">
              <a:rPr lang="fr-FR" smtClean="0"/>
              <a:t>‹N°›</a:t>
            </a:fld>
            <a:endParaRPr lang="fr-FR"/>
          </a:p>
        </p:txBody>
      </p:sp>
    </p:spTree>
    <p:extLst>
      <p:ext uri="{BB962C8B-B14F-4D97-AF65-F5344CB8AC3E}">
        <p14:creationId xmlns:p14="http://schemas.microsoft.com/office/powerpoint/2010/main" val="41371693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24190D-EF01-1849-9289-A5B9BC9C2A5F}" type="datetimeFigureOut">
              <a:rPr lang="fr-FR" smtClean="0"/>
              <a:t>01/11/2019</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fr-FR"/>
              <a:t>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45825F-67CB-5D4A-AABF-28639A9C3D2D}" type="slidenum">
              <a:rPr lang="fr-FR" smtClean="0"/>
              <a:t>‹N°›</a:t>
            </a:fld>
            <a:endParaRPr lang="fr-FR"/>
          </a:p>
        </p:txBody>
      </p:sp>
    </p:spTree>
    <p:extLst>
      <p:ext uri="{BB962C8B-B14F-4D97-AF65-F5344CB8AC3E}">
        <p14:creationId xmlns:p14="http://schemas.microsoft.com/office/powerpoint/2010/main" val="1704009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fld id="{F245825F-67CB-5D4A-AABF-28639A9C3D2D}" type="slidenum">
              <a:rPr lang="fr-FR" smtClean="0"/>
              <a:t>2</a:t>
            </a:fld>
            <a:endParaRPr lang="fr-FR"/>
          </a:p>
        </p:txBody>
      </p:sp>
    </p:spTree>
    <p:extLst>
      <p:ext uri="{BB962C8B-B14F-4D97-AF65-F5344CB8AC3E}">
        <p14:creationId xmlns:p14="http://schemas.microsoft.com/office/powerpoint/2010/main" val="25724328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CA" dirty="0"/>
          </a:p>
        </p:txBody>
      </p:sp>
      <p:sp>
        <p:nvSpPr>
          <p:cNvPr id="4" name="Espace réservé du numéro de diapositive 3"/>
          <p:cNvSpPr>
            <a:spLocks noGrp="1"/>
          </p:cNvSpPr>
          <p:nvPr>
            <p:ph type="sldNum" sz="quarter" idx="5"/>
          </p:nvPr>
        </p:nvSpPr>
        <p:spPr/>
        <p:txBody>
          <a:bodyPr/>
          <a:lstStyle/>
          <a:p>
            <a:fld id="{F245825F-67CB-5D4A-AABF-28639A9C3D2D}" type="slidenum">
              <a:rPr lang="fr-FR" smtClean="0"/>
              <a:t>30</a:t>
            </a:fld>
            <a:endParaRPr lang="fr-FR"/>
          </a:p>
        </p:txBody>
      </p:sp>
    </p:spTree>
    <p:extLst>
      <p:ext uri="{BB962C8B-B14F-4D97-AF65-F5344CB8AC3E}">
        <p14:creationId xmlns:p14="http://schemas.microsoft.com/office/powerpoint/2010/main" val="23565549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F245825F-67CB-5D4A-AABF-28639A9C3D2D}" type="slidenum">
              <a:rPr lang="fr-FR" smtClean="0"/>
              <a:t>31</a:t>
            </a:fld>
            <a:endParaRPr lang="fr-FR"/>
          </a:p>
        </p:txBody>
      </p:sp>
    </p:spTree>
    <p:extLst>
      <p:ext uri="{BB962C8B-B14F-4D97-AF65-F5344CB8AC3E}">
        <p14:creationId xmlns:p14="http://schemas.microsoft.com/office/powerpoint/2010/main" val="1543114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solidFill>
                <a:srgbClr val="EEEEEE"/>
              </a:solidFill>
            </a:endParaRPr>
          </a:p>
          <a:p>
            <a:endParaRPr lang="fr-FR" dirty="0"/>
          </a:p>
        </p:txBody>
      </p:sp>
      <p:sp>
        <p:nvSpPr>
          <p:cNvPr id="4" name="Espace réservé du numéro de diapositive 3"/>
          <p:cNvSpPr>
            <a:spLocks noGrp="1"/>
          </p:cNvSpPr>
          <p:nvPr>
            <p:ph type="sldNum" sz="quarter" idx="5"/>
          </p:nvPr>
        </p:nvSpPr>
        <p:spPr/>
        <p:txBody>
          <a:bodyPr/>
          <a:lstStyle/>
          <a:p>
            <a:fld id="{F245825F-67CB-5D4A-AABF-28639A9C3D2D}" type="slidenum">
              <a:rPr lang="fr-FR" smtClean="0"/>
              <a:t>4</a:t>
            </a:fld>
            <a:endParaRPr lang="fr-FR"/>
          </a:p>
        </p:txBody>
      </p:sp>
    </p:spTree>
    <p:extLst>
      <p:ext uri="{BB962C8B-B14F-4D97-AF65-F5344CB8AC3E}">
        <p14:creationId xmlns:p14="http://schemas.microsoft.com/office/powerpoint/2010/main" val="1975235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245825F-67CB-5D4A-AABF-28639A9C3D2D}" type="slidenum">
              <a:rPr lang="fr-FR" smtClean="0"/>
              <a:t>23</a:t>
            </a:fld>
            <a:endParaRPr lang="fr-FR"/>
          </a:p>
        </p:txBody>
      </p:sp>
    </p:spTree>
    <p:extLst>
      <p:ext uri="{BB962C8B-B14F-4D97-AF65-F5344CB8AC3E}">
        <p14:creationId xmlns:p14="http://schemas.microsoft.com/office/powerpoint/2010/main" val="2640047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CA" dirty="0"/>
          </a:p>
        </p:txBody>
      </p:sp>
      <p:sp>
        <p:nvSpPr>
          <p:cNvPr id="4" name="Espace réservé du numéro de diapositive 3"/>
          <p:cNvSpPr>
            <a:spLocks noGrp="1"/>
          </p:cNvSpPr>
          <p:nvPr>
            <p:ph type="sldNum" sz="quarter" idx="5"/>
          </p:nvPr>
        </p:nvSpPr>
        <p:spPr/>
        <p:txBody>
          <a:bodyPr/>
          <a:lstStyle/>
          <a:p>
            <a:fld id="{F245825F-67CB-5D4A-AABF-28639A9C3D2D}" type="slidenum">
              <a:rPr lang="fr-FR" smtClean="0"/>
              <a:t>24</a:t>
            </a:fld>
            <a:endParaRPr lang="fr-FR"/>
          </a:p>
        </p:txBody>
      </p:sp>
    </p:spTree>
    <p:extLst>
      <p:ext uri="{BB962C8B-B14F-4D97-AF65-F5344CB8AC3E}">
        <p14:creationId xmlns:p14="http://schemas.microsoft.com/office/powerpoint/2010/main" val="3078911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245825F-67CB-5D4A-AABF-28639A9C3D2D}" type="slidenum">
              <a:rPr lang="fr-FR" smtClean="0"/>
              <a:t>25</a:t>
            </a:fld>
            <a:endParaRPr lang="fr-FR"/>
          </a:p>
        </p:txBody>
      </p:sp>
    </p:spTree>
    <p:extLst>
      <p:ext uri="{BB962C8B-B14F-4D97-AF65-F5344CB8AC3E}">
        <p14:creationId xmlns:p14="http://schemas.microsoft.com/office/powerpoint/2010/main" val="3809925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245825F-67CB-5D4A-AABF-28639A9C3D2D}" type="slidenum">
              <a:rPr lang="fr-FR" smtClean="0"/>
              <a:t>26</a:t>
            </a:fld>
            <a:endParaRPr lang="fr-FR"/>
          </a:p>
        </p:txBody>
      </p:sp>
    </p:spTree>
    <p:extLst>
      <p:ext uri="{BB962C8B-B14F-4D97-AF65-F5344CB8AC3E}">
        <p14:creationId xmlns:p14="http://schemas.microsoft.com/office/powerpoint/2010/main" val="2019551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245825F-67CB-5D4A-AABF-28639A9C3D2D}" type="slidenum">
              <a:rPr lang="fr-FR" smtClean="0"/>
              <a:t>27</a:t>
            </a:fld>
            <a:endParaRPr lang="fr-FR"/>
          </a:p>
        </p:txBody>
      </p:sp>
    </p:spTree>
    <p:extLst>
      <p:ext uri="{BB962C8B-B14F-4D97-AF65-F5344CB8AC3E}">
        <p14:creationId xmlns:p14="http://schemas.microsoft.com/office/powerpoint/2010/main" val="208685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CA" dirty="0"/>
          </a:p>
        </p:txBody>
      </p:sp>
      <p:sp>
        <p:nvSpPr>
          <p:cNvPr id="4" name="Espace réservé du numéro de diapositive 3"/>
          <p:cNvSpPr>
            <a:spLocks noGrp="1"/>
          </p:cNvSpPr>
          <p:nvPr>
            <p:ph type="sldNum" sz="quarter" idx="5"/>
          </p:nvPr>
        </p:nvSpPr>
        <p:spPr/>
        <p:txBody>
          <a:bodyPr/>
          <a:lstStyle/>
          <a:p>
            <a:fld id="{F245825F-67CB-5D4A-AABF-28639A9C3D2D}" type="slidenum">
              <a:rPr lang="fr-FR" smtClean="0"/>
              <a:t>28</a:t>
            </a:fld>
            <a:endParaRPr lang="fr-FR"/>
          </a:p>
        </p:txBody>
      </p:sp>
    </p:spTree>
    <p:extLst>
      <p:ext uri="{BB962C8B-B14F-4D97-AF65-F5344CB8AC3E}">
        <p14:creationId xmlns:p14="http://schemas.microsoft.com/office/powerpoint/2010/main" val="2807646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CA" dirty="0"/>
          </a:p>
        </p:txBody>
      </p:sp>
      <p:sp>
        <p:nvSpPr>
          <p:cNvPr id="4" name="Espace réservé du numéro de diapositive 3"/>
          <p:cNvSpPr>
            <a:spLocks noGrp="1"/>
          </p:cNvSpPr>
          <p:nvPr>
            <p:ph type="sldNum" sz="quarter" idx="5"/>
          </p:nvPr>
        </p:nvSpPr>
        <p:spPr/>
        <p:txBody>
          <a:bodyPr/>
          <a:lstStyle/>
          <a:p>
            <a:fld id="{F245825F-67CB-5D4A-AABF-28639A9C3D2D}" type="slidenum">
              <a:rPr lang="fr-FR" smtClean="0"/>
              <a:t>29</a:t>
            </a:fld>
            <a:endParaRPr lang="fr-FR"/>
          </a:p>
        </p:txBody>
      </p:sp>
    </p:spTree>
    <p:extLst>
      <p:ext uri="{BB962C8B-B14F-4D97-AF65-F5344CB8AC3E}">
        <p14:creationId xmlns:p14="http://schemas.microsoft.com/office/powerpoint/2010/main" val="23707542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74725" y="3030538"/>
            <a:ext cx="11055350" cy="2090737"/>
          </a:xfrm>
        </p:spPr>
        <p:txBody>
          <a:bodyPr/>
          <a:lstStyle/>
          <a:p>
            <a:r>
              <a:rPr lang="fr-FR"/>
              <a:t>Cliquez et modifiez le titre</a:t>
            </a:r>
          </a:p>
        </p:txBody>
      </p:sp>
      <p:sp>
        <p:nvSpPr>
          <p:cNvPr id="3" name="Sous-titr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a:xfrm>
            <a:off x="650875" y="2276475"/>
            <a:ext cx="11703050" cy="6435725"/>
          </a:xfrm>
          <a:prstGeom prst="rect">
            <a:avLst/>
          </a:prstGeo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74725" y="3030538"/>
            <a:ext cx="11055350" cy="2090737"/>
          </a:xfrm>
          <a:prstGeom prst="rect">
            <a:avLst/>
          </a:prstGeom>
        </p:spPr>
        <p:txBody>
          <a:bodyPr vert="horz"/>
          <a:lstStyle/>
          <a:p>
            <a:r>
              <a:rPr lang="fr-FR"/>
              <a:t>Cliquez et modifiez le titre</a:t>
            </a:r>
          </a:p>
        </p:txBody>
      </p:sp>
      <p:sp>
        <p:nvSpPr>
          <p:cNvPr id="3" name="Sous-titr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Tree>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a:prstGeom prst="rect">
            <a:avLst/>
          </a:prstGeom>
        </p:spPr>
        <p:txBody>
          <a:bodyPr vert="horz"/>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Tree>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a:prstGeom prst="rect">
            <a:avLst/>
          </a:prstGeom>
        </p:spPr>
        <p:txBody>
          <a:bodyPr vert="horz"/>
          <a:lstStyle/>
          <a:p>
            <a:r>
              <a:rPr lang="fr-FR"/>
              <a:t>Cliquez et modifiez le titre</a:t>
            </a:r>
          </a:p>
        </p:txBody>
      </p:sp>
      <p:sp>
        <p:nvSpPr>
          <p:cNvPr id="3" name="Espace réservé du contenu 2"/>
          <p:cNvSpPr>
            <a:spLocks noGrp="1"/>
          </p:cNvSpPr>
          <p:nvPr>
            <p:ph sz="half" idx="1"/>
          </p:nvPr>
        </p:nvSpPr>
        <p:spPr>
          <a:xfrm>
            <a:off x="1079500" y="876300"/>
            <a:ext cx="5346700" cy="800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578600" y="876300"/>
            <a:ext cx="5346700" cy="800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a:prstGeom prst="rect">
            <a:avLst/>
          </a:prstGeom>
        </p:spPr>
        <p:txBody>
          <a:bodyPr vert="horz"/>
          <a:lstStyle>
            <a:lvl1pPr>
              <a:defRPr/>
            </a:lvl1pPr>
          </a:lstStyle>
          <a:p>
            <a:r>
              <a:rPr lang="fr-FR"/>
              <a:t>Cliquez et modifiez le titre</a:t>
            </a:r>
          </a:p>
        </p:txBody>
      </p:sp>
      <p:sp>
        <p:nvSpPr>
          <p:cNvPr id="3" name="Espace réservé du texte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a:prstGeom prst="rect">
            <a:avLst/>
          </a:prstGeom>
        </p:spPr>
        <p:txBody>
          <a:bodyPr vert="horz"/>
          <a:lstStyle/>
          <a:p>
            <a:r>
              <a:rPr lang="fr-FR"/>
              <a:t>Cliquez et modifiez le titre</a:t>
            </a:r>
          </a:p>
        </p:txBody>
      </p:sp>
    </p:spTree>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sym typeface="American Typewriter" charset="0"/>
            </a:endParaRPr>
          </a:p>
        </p:txBody>
      </p:sp>
      <p:sp>
        <p:nvSpPr>
          <p:cNvPr id="4" name="Espace réservé du texte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a:prstGeom prst="rect">
            <a:avLst/>
          </a:prstGeom>
        </p:spPr>
        <p:txBody>
          <a:bodyPr vert="horz"/>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428163" y="2276475"/>
            <a:ext cx="2925762" cy="6435725"/>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650875" y="2276475"/>
            <a:ext cx="8624888" cy="6435725"/>
          </a:xfrm>
          <a:prstGeom prst="rect">
            <a:avLst/>
          </a:prstGeo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428163" y="390525"/>
            <a:ext cx="2925762" cy="8486775"/>
          </a:xfrm>
          <a:prstGeom prst="rect">
            <a:avLst/>
          </a:prstGeo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650875" y="390525"/>
            <a:ext cx="8624888" cy="848677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74725" y="3030538"/>
            <a:ext cx="11055350" cy="2090737"/>
          </a:xfrm>
          <a:prstGeom prst="rect">
            <a:avLst/>
          </a:prstGeom>
        </p:spPr>
        <p:txBody>
          <a:bodyPr vert="horz"/>
          <a:lstStyle/>
          <a:p>
            <a:r>
              <a:rPr lang="fr-FR"/>
              <a:t>Cliquez et modifiez le titre</a:t>
            </a:r>
          </a:p>
        </p:txBody>
      </p:sp>
      <p:sp>
        <p:nvSpPr>
          <p:cNvPr id="3" name="Sous-titr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Tree>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a:prstGeom prst="rect">
            <a:avLst/>
          </a:prstGeom>
        </p:spPr>
        <p:txBody>
          <a:bodyPr vert="horz"/>
          <a:lstStyle/>
          <a:p>
            <a:r>
              <a:rPr lang="fr-FR"/>
              <a:t>Cliquez et modifiez le titre</a:t>
            </a:r>
          </a:p>
        </p:txBody>
      </p:sp>
      <p:sp>
        <p:nvSpPr>
          <p:cNvPr id="3" name="Espace réservé du contenu 2"/>
          <p:cNvSpPr>
            <a:spLocks noGrp="1"/>
          </p:cNvSpPr>
          <p:nvPr>
            <p:ph idx="1"/>
          </p:nvPr>
        </p:nvSpPr>
        <p:spPr>
          <a:xfrm>
            <a:off x="650875" y="2276475"/>
            <a:ext cx="11703050" cy="6435725"/>
          </a:xfrm>
          <a:prstGeom prst="rect">
            <a:avLst/>
          </a:prstGeom>
        </p:spPr>
        <p:txBody>
          <a:bodyPr vert="horz"/>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Tree>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a:prstGeom prst="rect">
            <a:avLst/>
          </a:prstGeom>
        </p:spPr>
        <p:txBody>
          <a:bodyPr vert="horz"/>
          <a:lstStyle/>
          <a:p>
            <a:r>
              <a:rPr lang="fr-FR"/>
              <a:t>Cliquez et modifiez le titre</a:t>
            </a:r>
          </a:p>
        </p:txBody>
      </p:sp>
      <p:sp>
        <p:nvSpPr>
          <p:cNvPr id="3" name="Espace réservé du contenu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a:prstGeom prst="rect">
            <a:avLst/>
          </a:prstGeom>
        </p:spPr>
        <p:txBody>
          <a:bodyPr vert="horz"/>
          <a:lstStyle>
            <a:lvl1pPr>
              <a:defRPr/>
            </a:lvl1pPr>
          </a:lstStyle>
          <a:p>
            <a:r>
              <a:rPr lang="fr-FR"/>
              <a:t>Cliquez et modifiez le titre</a:t>
            </a:r>
          </a:p>
        </p:txBody>
      </p:sp>
      <p:sp>
        <p:nvSpPr>
          <p:cNvPr id="3" name="Espace réservé du texte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a:prstGeom prst="rect">
            <a:avLst/>
          </a:prstGeom>
        </p:spPr>
        <p:txBody>
          <a:bodyPr vert="horz"/>
          <a:lstStyle/>
          <a:p>
            <a:r>
              <a:rPr lang="fr-FR"/>
              <a:t>Cliquez et modifiez le titre</a:t>
            </a:r>
          </a:p>
        </p:txBody>
      </p:sp>
    </p:spTree>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sym typeface="American Typewriter" charset="0"/>
            </a:endParaRPr>
          </a:p>
        </p:txBody>
      </p:sp>
      <p:sp>
        <p:nvSpPr>
          <p:cNvPr id="4" name="Espace réservé du texte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74725" y="3030538"/>
            <a:ext cx="11055350" cy="2090737"/>
          </a:xfrm>
        </p:spPr>
        <p:txBody>
          <a:bodyPr/>
          <a:lstStyle/>
          <a:p>
            <a:r>
              <a:rPr lang="fr-FR"/>
              <a:t>Cliquez et modifiez le titre</a:t>
            </a:r>
          </a:p>
        </p:txBody>
      </p:sp>
      <p:sp>
        <p:nvSpPr>
          <p:cNvPr id="3" name="Sous-titr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Tree>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a:prstGeom prst="rect">
            <a:avLst/>
          </a:prstGeom>
        </p:spPr>
        <p:txBody>
          <a:bodyPr vert="horz"/>
          <a:lstStyle/>
          <a:p>
            <a:r>
              <a:rPr lang="fr-FR"/>
              <a:t>Cliquez et modifiez le titre</a:t>
            </a:r>
          </a:p>
        </p:txBody>
      </p:sp>
      <p:sp>
        <p:nvSpPr>
          <p:cNvPr id="3" name="Espace réservé du texte vertical 2"/>
          <p:cNvSpPr>
            <a:spLocks noGrp="1"/>
          </p:cNvSpPr>
          <p:nvPr>
            <p:ph type="body" orient="vert" idx="1"/>
          </p:nvPr>
        </p:nvSpPr>
        <p:spPr>
          <a:xfrm>
            <a:off x="650875" y="2276475"/>
            <a:ext cx="11703050" cy="6435725"/>
          </a:xfrm>
          <a:prstGeom prst="rect">
            <a:avLst/>
          </a:prstGeo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428163" y="390525"/>
            <a:ext cx="2925762" cy="8321675"/>
          </a:xfrm>
          <a:prstGeom prst="rect">
            <a:avLst/>
          </a:prstGeo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650875" y="390525"/>
            <a:ext cx="8624888" cy="8321675"/>
          </a:xfrm>
          <a:prstGeom prst="rect">
            <a:avLst/>
          </a:prstGeo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74725" y="3030538"/>
            <a:ext cx="11055350" cy="2090737"/>
          </a:xfrm>
        </p:spPr>
        <p:txBody>
          <a:bodyPr/>
          <a:lstStyle/>
          <a:p>
            <a:r>
              <a:rPr lang="fr-FR"/>
              <a:t>Cliquez et modifiez le titre</a:t>
            </a:r>
          </a:p>
        </p:txBody>
      </p:sp>
      <p:sp>
        <p:nvSpPr>
          <p:cNvPr id="3" name="Sous-titr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Tree>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027113" y="6267450"/>
            <a:ext cx="11053762" cy="1936750"/>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Tree>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1079500" y="2527300"/>
            <a:ext cx="5346700" cy="6108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578600" y="2527300"/>
            <a:ext cx="5346700" cy="6108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Tree>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50875" y="388938"/>
            <a:ext cx="4278313" cy="1652587"/>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549525" y="6827838"/>
            <a:ext cx="7802563" cy="806450"/>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sym typeface="American Typewriter" charset="0"/>
            </a:endParaRPr>
          </a:p>
        </p:txBody>
      </p:sp>
      <p:sp>
        <p:nvSpPr>
          <p:cNvPr id="4" name="Espace réservé du texte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213850" y="152400"/>
            <a:ext cx="2711450" cy="8483600"/>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1079500" y="152400"/>
            <a:ext cx="7981950" cy="84836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74725" y="3030538"/>
            <a:ext cx="11055350" cy="2090737"/>
          </a:xfrm>
        </p:spPr>
        <p:txBody>
          <a:bodyPr/>
          <a:lstStyle/>
          <a:p>
            <a:r>
              <a:rPr lang="fr-FR"/>
              <a:t>Cliquez et modifiez le titre</a:t>
            </a:r>
          </a:p>
        </p:txBody>
      </p:sp>
      <p:sp>
        <p:nvSpPr>
          <p:cNvPr id="3" name="Sous-titr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Tree>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027113" y="6267450"/>
            <a:ext cx="11053762" cy="1936750"/>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Tree>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7772400" y="2527300"/>
            <a:ext cx="2000250" cy="6108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9925050" y="2527300"/>
            <a:ext cx="2000250" cy="6108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Tree>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027113" y="6267450"/>
            <a:ext cx="11053762" cy="1936750"/>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Tree>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50875" y="388938"/>
            <a:ext cx="4278313" cy="1652587"/>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549525" y="6827838"/>
            <a:ext cx="7802563" cy="806450"/>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sym typeface="American Typewriter" charset="0"/>
            </a:endParaRPr>
          </a:p>
        </p:txBody>
      </p:sp>
      <p:sp>
        <p:nvSpPr>
          <p:cNvPr id="4" name="Espace réservé du texte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213850" y="152400"/>
            <a:ext cx="2711450" cy="8483600"/>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1079500" y="152400"/>
            <a:ext cx="7981950" cy="84836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74725" y="3030538"/>
            <a:ext cx="11055350" cy="2090737"/>
          </a:xfrm>
        </p:spPr>
        <p:txBody>
          <a:bodyPr/>
          <a:lstStyle/>
          <a:p>
            <a:r>
              <a:rPr lang="fr-FR"/>
              <a:t>Cliquez et modifiez le titre</a:t>
            </a:r>
          </a:p>
        </p:txBody>
      </p:sp>
      <p:sp>
        <p:nvSpPr>
          <p:cNvPr id="3" name="Sous-titr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Tree>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a:xfrm>
            <a:off x="650875" y="2276475"/>
            <a:ext cx="11703050" cy="6435725"/>
          </a:xfrm>
          <a:prstGeom prst="rect">
            <a:avLst/>
          </a:prstGeom>
        </p:spPr>
        <p:txBody>
          <a:bodyPr vert="horz"/>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027113" y="6267450"/>
            <a:ext cx="11053762" cy="1936750"/>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Tree>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1079500" y="5359400"/>
            <a:ext cx="5346700" cy="13795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578600" y="5359400"/>
            <a:ext cx="5346700" cy="13795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50875" y="388938"/>
            <a:ext cx="4278313" cy="1652587"/>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549525" y="6827838"/>
            <a:ext cx="7802563" cy="806450"/>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sym typeface="American Typewriter" charset="0"/>
            </a:endParaRPr>
          </a:p>
        </p:txBody>
      </p:sp>
      <p:sp>
        <p:nvSpPr>
          <p:cNvPr id="4" name="Espace réservé du texte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a:xfrm>
            <a:off x="650875" y="2276475"/>
            <a:ext cx="11703050" cy="6435725"/>
          </a:xfrm>
          <a:prstGeom prst="rect">
            <a:avLst/>
          </a:prstGeo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428163" y="2276475"/>
            <a:ext cx="2925762" cy="6664325"/>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650875" y="2276475"/>
            <a:ext cx="8624888" cy="6664325"/>
          </a:xfrm>
          <a:prstGeom prst="rect">
            <a:avLst/>
          </a:prstGeo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7105226"/>
            <a:ext cx="13004800" cy="2648374"/>
          </a:xfrm>
          <a:prstGeom prst="rect">
            <a:avLst/>
          </a:prstGeom>
        </p:spPr>
      </p:pic>
      <p:sp>
        <p:nvSpPr>
          <p:cNvPr id="2" name="Title 1"/>
          <p:cNvSpPr>
            <a:spLocks noGrp="1"/>
          </p:cNvSpPr>
          <p:nvPr>
            <p:ph type="ctrTitle"/>
          </p:nvPr>
        </p:nvSpPr>
        <p:spPr>
          <a:xfrm>
            <a:off x="1300480" y="2564843"/>
            <a:ext cx="10403840" cy="2595692"/>
          </a:xfrm>
        </p:spPr>
        <p:txBody>
          <a:bodyPr anchor="b">
            <a:normAutofit/>
          </a:bodyPr>
          <a:lstStyle>
            <a:lvl1pPr algn="l">
              <a:defRPr sz="8533"/>
            </a:lvl1pPr>
          </a:lstStyle>
          <a:p>
            <a:r>
              <a:rPr lang="fr-FR"/>
              <a:t>Modifiez le style du titre</a:t>
            </a:r>
            <a:endParaRPr lang="en-US" dirty="0"/>
          </a:p>
        </p:txBody>
      </p:sp>
      <p:sp>
        <p:nvSpPr>
          <p:cNvPr id="3" name="Subtitle 2"/>
          <p:cNvSpPr>
            <a:spLocks noGrp="1"/>
          </p:cNvSpPr>
          <p:nvPr>
            <p:ph type="subTitle" idx="1"/>
          </p:nvPr>
        </p:nvSpPr>
        <p:spPr>
          <a:xfrm>
            <a:off x="1300480" y="5165797"/>
            <a:ext cx="10403840" cy="975360"/>
          </a:xfrm>
        </p:spPr>
        <p:txBody>
          <a:bodyPr>
            <a:normAutofit/>
          </a:bodyPr>
          <a:lstStyle>
            <a:lvl1pPr marL="0" indent="0" algn="l">
              <a:buNone/>
              <a:defRPr sz="2844"/>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fr-FR"/>
              <a:t>Modifiez le style des sous-titres du masque</a:t>
            </a:r>
            <a:endParaRPr lang="en-US" dirty="0"/>
          </a:p>
        </p:txBody>
      </p:sp>
      <p:sp>
        <p:nvSpPr>
          <p:cNvPr id="4" name="Date Placeholder 3"/>
          <p:cNvSpPr>
            <a:spLocks noGrp="1"/>
          </p:cNvSpPr>
          <p:nvPr>
            <p:ph type="dt" sz="half" idx="10"/>
          </p:nvPr>
        </p:nvSpPr>
        <p:spPr>
          <a:xfrm>
            <a:off x="8436865" y="6149469"/>
            <a:ext cx="3267455" cy="519289"/>
          </a:xfrm>
        </p:spPr>
        <p:txBody>
          <a:bodyPr/>
          <a:lstStyle/>
          <a:p>
            <a:fld id="{444FA04C-D7CF-4861-95F0-3F5ACF508755}" type="datetimeFigureOut">
              <a:rPr lang="en-US" smtClean="0"/>
              <a:t>11/1/19</a:t>
            </a:fld>
            <a:endParaRPr lang="en-US" dirty="0"/>
          </a:p>
        </p:txBody>
      </p:sp>
      <p:sp>
        <p:nvSpPr>
          <p:cNvPr id="5" name="Footer Placeholder 4"/>
          <p:cNvSpPr>
            <a:spLocks noGrp="1"/>
          </p:cNvSpPr>
          <p:nvPr>
            <p:ph type="ftr" sz="quarter" idx="11"/>
          </p:nvPr>
        </p:nvSpPr>
        <p:spPr>
          <a:xfrm>
            <a:off x="1300480" y="6149471"/>
            <a:ext cx="6941312" cy="519289"/>
          </a:xfrm>
        </p:spPr>
        <p:txBody>
          <a:bodyPr/>
          <a:lstStyle/>
          <a:p>
            <a:endParaRPr lang="en-US" dirty="0"/>
          </a:p>
        </p:txBody>
      </p:sp>
      <p:sp>
        <p:nvSpPr>
          <p:cNvPr id="6" name="Slide Number Placeholder 5"/>
          <p:cNvSpPr>
            <a:spLocks noGrp="1"/>
          </p:cNvSpPr>
          <p:nvPr>
            <p:ph type="sldNum" sz="quarter" idx="12"/>
          </p:nvPr>
        </p:nvSpPr>
        <p:spPr>
          <a:xfrm>
            <a:off x="8615680" y="2035012"/>
            <a:ext cx="3088640" cy="519289"/>
          </a:xfrm>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270228300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0D6BC42F-EA91-460E-9436-9A6C9B1CB0C6}" type="datetimeFigureOut">
              <a:rPr lang="en-US" smtClean="0"/>
              <a:t>11/1/19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381476368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7105226"/>
            <a:ext cx="13004800" cy="2648374"/>
          </a:xfrm>
          <a:prstGeom prst="rect">
            <a:avLst/>
          </a:prstGeom>
        </p:spPr>
      </p:pic>
      <p:sp>
        <p:nvSpPr>
          <p:cNvPr id="2" name="Title 1"/>
          <p:cNvSpPr>
            <a:spLocks noGrp="1"/>
          </p:cNvSpPr>
          <p:nvPr>
            <p:ph type="title"/>
          </p:nvPr>
        </p:nvSpPr>
        <p:spPr>
          <a:xfrm>
            <a:off x="845312" y="1071694"/>
            <a:ext cx="11314176" cy="3984974"/>
          </a:xfrm>
        </p:spPr>
        <p:txBody>
          <a:bodyPr anchor="b">
            <a:normAutofit/>
          </a:bodyPr>
          <a:lstStyle>
            <a:lvl1pPr algn="r">
              <a:defRPr sz="5689"/>
            </a:lvl1pPr>
          </a:lstStyle>
          <a:p>
            <a:r>
              <a:rPr lang="fr-FR"/>
              <a:t>Modifiez le style du titre</a:t>
            </a:r>
            <a:endParaRPr lang="en-US" dirty="0"/>
          </a:p>
        </p:txBody>
      </p:sp>
      <p:sp>
        <p:nvSpPr>
          <p:cNvPr id="3" name="Text Placeholder 2"/>
          <p:cNvSpPr>
            <a:spLocks noGrp="1"/>
          </p:cNvSpPr>
          <p:nvPr>
            <p:ph type="body" idx="1"/>
          </p:nvPr>
        </p:nvSpPr>
        <p:spPr>
          <a:xfrm>
            <a:off x="845313" y="5179344"/>
            <a:ext cx="11314177" cy="1925879"/>
          </a:xfrm>
        </p:spPr>
        <p:txBody>
          <a:bodyPr>
            <a:normAutofit/>
          </a:bodyPr>
          <a:lstStyle>
            <a:lvl1pPr marL="0" indent="0" algn="r">
              <a:buNone/>
              <a:defRPr sz="3129">
                <a:solidFill>
                  <a:schemeClr val="tx1">
                    <a:tint val="75000"/>
                  </a:schemeClr>
                </a:solidFill>
              </a:defRPr>
            </a:lvl1pPr>
            <a:lvl2pPr marL="650230" indent="0">
              <a:buNone/>
              <a:defRPr sz="2844">
                <a:solidFill>
                  <a:schemeClr val="tx1">
                    <a:tint val="75000"/>
                  </a:schemeClr>
                </a:solidFill>
              </a:defRPr>
            </a:lvl2pPr>
            <a:lvl3pPr marL="1300460" indent="0">
              <a:buNone/>
              <a:defRPr sz="2560">
                <a:solidFill>
                  <a:schemeClr val="tx1">
                    <a:tint val="75000"/>
                  </a:schemeClr>
                </a:solidFill>
              </a:defRPr>
            </a:lvl3pPr>
            <a:lvl4pPr marL="1950690" indent="0">
              <a:buNone/>
              <a:defRPr sz="2276">
                <a:solidFill>
                  <a:schemeClr val="tx1">
                    <a:tint val="75000"/>
                  </a:schemeClr>
                </a:solidFill>
              </a:defRPr>
            </a:lvl4pPr>
            <a:lvl5pPr marL="2600919" indent="0">
              <a:buNone/>
              <a:defRPr sz="2276">
                <a:solidFill>
                  <a:schemeClr val="tx1">
                    <a:tint val="75000"/>
                  </a:schemeClr>
                </a:solidFill>
              </a:defRPr>
            </a:lvl5pPr>
            <a:lvl6pPr marL="3251149" indent="0">
              <a:buNone/>
              <a:defRPr sz="2276">
                <a:solidFill>
                  <a:schemeClr val="tx1">
                    <a:tint val="75000"/>
                  </a:schemeClr>
                </a:solidFill>
              </a:defRPr>
            </a:lvl6pPr>
            <a:lvl7pPr marL="3901379" indent="0">
              <a:buNone/>
              <a:defRPr sz="2276">
                <a:solidFill>
                  <a:schemeClr val="tx1">
                    <a:tint val="75000"/>
                  </a:schemeClr>
                </a:solidFill>
              </a:defRPr>
            </a:lvl7pPr>
            <a:lvl8pPr marL="4551609" indent="0">
              <a:buNone/>
              <a:defRPr sz="2276">
                <a:solidFill>
                  <a:schemeClr val="tx1">
                    <a:tint val="75000"/>
                  </a:schemeClr>
                </a:solidFill>
              </a:defRPr>
            </a:lvl8pPr>
            <a:lvl9pPr marL="5201839" indent="0">
              <a:buNone/>
              <a:defRPr sz="2276">
                <a:solidFill>
                  <a:schemeClr val="tx1">
                    <a:tint val="75000"/>
                  </a:schemeClr>
                </a:solidFill>
              </a:defRPr>
            </a:lvl9p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a:xfrm>
            <a:off x="7910650" y="541869"/>
            <a:ext cx="3104896" cy="519289"/>
          </a:xfrm>
        </p:spPr>
        <p:txBody>
          <a:bodyPr/>
          <a:lstStyle>
            <a:lvl1pPr algn="r">
              <a:defRPr/>
            </a:lvl1pPr>
          </a:lstStyle>
          <a:p>
            <a:fld id="{823D4350-0632-4F67-B357-AFC21C62564D}" type="datetimeFigureOut">
              <a:rPr lang="en-US" smtClean="0"/>
              <a:t>11/1/19</a:t>
            </a:fld>
            <a:endParaRPr lang="en-US" dirty="0"/>
          </a:p>
        </p:txBody>
      </p:sp>
      <p:sp>
        <p:nvSpPr>
          <p:cNvPr id="5" name="Footer Placeholder 4"/>
          <p:cNvSpPr>
            <a:spLocks noGrp="1"/>
          </p:cNvSpPr>
          <p:nvPr>
            <p:ph type="ftr" sz="quarter" idx="11"/>
          </p:nvPr>
        </p:nvSpPr>
        <p:spPr>
          <a:xfrm>
            <a:off x="845312" y="541869"/>
            <a:ext cx="6870266" cy="519289"/>
          </a:xfrm>
        </p:spPr>
        <p:txBody>
          <a:bodyPr/>
          <a:lstStyle/>
          <a:p>
            <a:endParaRPr lang="en-US" dirty="0"/>
          </a:p>
        </p:txBody>
      </p:sp>
      <p:sp>
        <p:nvSpPr>
          <p:cNvPr id="6" name="Slide Number Placeholder 5"/>
          <p:cNvSpPr>
            <a:spLocks noGrp="1"/>
          </p:cNvSpPr>
          <p:nvPr>
            <p:ph type="sldNum" sz="quarter" idx="12"/>
          </p:nvPr>
        </p:nvSpPr>
        <p:spPr>
          <a:xfrm>
            <a:off x="11210619" y="541869"/>
            <a:ext cx="948868" cy="519289"/>
          </a:xfrm>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217932227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45313" y="3121152"/>
            <a:ext cx="5561712" cy="5787136"/>
          </a:xfrm>
        </p:spPr>
        <p:txBody>
          <a:bodyPr/>
          <a:lstStyle/>
          <a:p>
            <a:pPr lvl="0"/>
            <a:r>
              <a:rPr lang="fr-FR"/>
              <a:t>Modifier les styles du texte du masque
Deuxième niveau
Troisième niveau
Quatrième niveau
Cinquième niveau</a:t>
            </a:r>
            <a:endParaRPr lang="en-US" dirty="0"/>
          </a:p>
        </p:txBody>
      </p:sp>
      <p:sp>
        <p:nvSpPr>
          <p:cNvPr id="4" name="Content Placeholder 3"/>
          <p:cNvSpPr>
            <a:spLocks noGrp="1"/>
          </p:cNvSpPr>
          <p:nvPr>
            <p:ph sz="half" idx="2"/>
          </p:nvPr>
        </p:nvSpPr>
        <p:spPr>
          <a:xfrm>
            <a:off x="6602096" y="3121152"/>
            <a:ext cx="5557390" cy="5787136"/>
          </a:xfrm>
        </p:spPr>
        <p:txBody>
          <a:body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fld id="{87F31A35-803D-44FA-BA88-E6B5FB347587}" type="datetimeFigureOut">
              <a:rPr lang="en-US" smtClean="0"/>
              <a:t>11/1/19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t>‹N°›</a:t>
            </a:fld>
            <a:endParaRPr lang="en-US"/>
          </a:p>
        </p:txBody>
      </p:sp>
    </p:spTree>
    <p:extLst>
      <p:ext uri="{BB962C8B-B14F-4D97-AF65-F5344CB8AC3E}">
        <p14:creationId xmlns:p14="http://schemas.microsoft.com/office/powerpoint/2010/main" val="378222183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3088640" y="1083733"/>
            <a:ext cx="9070848" cy="1842347"/>
          </a:xfrm>
        </p:spPr>
        <p:txBody>
          <a:bodyPr/>
          <a:lstStyle/>
          <a:p>
            <a:r>
              <a:rPr lang="fr-FR"/>
              <a:t>Modifiez le style du titre</a:t>
            </a:r>
            <a:endParaRPr lang="en-US" dirty="0"/>
          </a:p>
        </p:txBody>
      </p:sp>
      <p:sp>
        <p:nvSpPr>
          <p:cNvPr id="3" name="Text Placeholder 2"/>
          <p:cNvSpPr>
            <a:spLocks noGrp="1"/>
          </p:cNvSpPr>
          <p:nvPr>
            <p:ph type="body" idx="1"/>
          </p:nvPr>
        </p:nvSpPr>
        <p:spPr>
          <a:xfrm>
            <a:off x="1168042" y="3105852"/>
            <a:ext cx="5238982" cy="1171786"/>
          </a:xfrm>
        </p:spPr>
        <p:txBody>
          <a:bodyPr anchor="b">
            <a:normAutofit/>
          </a:bodyPr>
          <a:lstStyle>
            <a:lvl1pPr marL="0" indent="0">
              <a:buNone/>
              <a:defRPr sz="3982"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fr-FR"/>
              <a:t>Modifier les styles du texte du masque
Deuxième niveau
Troisième niveau
Quatrième niveau
Cinquième niveau</a:t>
            </a:r>
            <a:endParaRPr lang="en-US" dirty="0"/>
          </a:p>
        </p:txBody>
      </p:sp>
      <p:sp>
        <p:nvSpPr>
          <p:cNvPr id="4" name="Content Placeholder 3"/>
          <p:cNvSpPr>
            <a:spLocks noGrp="1"/>
          </p:cNvSpPr>
          <p:nvPr>
            <p:ph sz="half" idx="2"/>
          </p:nvPr>
        </p:nvSpPr>
        <p:spPr>
          <a:xfrm>
            <a:off x="845311" y="4455350"/>
            <a:ext cx="5561712" cy="4452939"/>
          </a:xfrm>
        </p:spPr>
        <p:txBody>
          <a:bodyPr/>
          <a:lstStyle/>
          <a:p>
            <a:pPr lvl="0"/>
            <a:r>
              <a:rPr lang="fr-FR"/>
              <a:t>Modifier les styles du texte du masque
Deuxième niveau
Troisième niveau
Quatrième niveau
Cinquième niveau</a:t>
            </a:r>
            <a:endParaRPr lang="en-US" dirty="0"/>
          </a:p>
        </p:txBody>
      </p:sp>
      <p:sp>
        <p:nvSpPr>
          <p:cNvPr id="5" name="Text Placeholder 4"/>
          <p:cNvSpPr>
            <a:spLocks noGrp="1"/>
          </p:cNvSpPr>
          <p:nvPr>
            <p:ph type="body" sz="quarter" idx="3"/>
          </p:nvPr>
        </p:nvSpPr>
        <p:spPr>
          <a:xfrm>
            <a:off x="6924826" y="3105852"/>
            <a:ext cx="5234661" cy="1171786"/>
          </a:xfrm>
        </p:spPr>
        <p:txBody>
          <a:bodyPr anchor="b">
            <a:normAutofit/>
          </a:bodyPr>
          <a:lstStyle>
            <a:lvl1pPr marL="0" indent="0">
              <a:buNone/>
              <a:defRPr sz="3982"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fr-FR"/>
              <a:t>Modifier les styles du texte du masque
Deuxième niveau
Troisième niveau
Quatrième niveau
Cinquième niveau</a:t>
            </a:r>
            <a:endParaRPr lang="en-US" dirty="0"/>
          </a:p>
        </p:txBody>
      </p:sp>
      <p:sp>
        <p:nvSpPr>
          <p:cNvPr id="6" name="Content Placeholder 5"/>
          <p:cNvSpPr>
            <a:spLocks noGrp="1"/>
          </p:cNvSpPr>
          <p:nvPr>
            <p:ph sz="quarter" idx="4"/>
          </p:nvPr>
        </p:nvSpPr>
        <p:spPr>
          <a:xfrm>
            <a:off x="6602095" y="4455350"/>
            <a:ext cx="5557392" cy="4452939"/>
          </a:xfrm>
        </p:spPr>
        <p:txBody>
          <a:bodyPr/>
          <a:lstStyle/>
          <a:p>
            <a:pPr lvl="0"/>
            <a:r>
              <a:rPr lang="fr-FR"/>
              <a:t>Modifier les styles du texte du masque
Deuxième niveau
Troisième niveau
Quatrième niveau
Cinquième niveau</a:t>
            </a:r>
            <a:endParaRPr lang="en-US" dirty="0"/>
          </a:p>
        </p:txBody>
      </p:sp>
      <p:sp>
        <p:nvSpPr>
          <p:cNvPr id="7" name="Date Placeholder 6"/>
          <p:cNvSpPr>
            <a:spLocks noGrp="1"/>
          </p:cNvSpPr>
          <p:nvPr>
            <p:ph type="dt" sz="half" idx="10"/>
          </p:nvPr>
        </p:nvSpPr>
        <p:spPr/>
        <p:txBody>
          <a:bodyPr/>
          <a:lstStyle/>
          <a:p>
            <a:fld id="{14956CED-B3EE-49D9-9922-CBB48E543356}" type="datetimeFigureOut">
              <a:rPr lang="en-US" smtClean="0"/>
              <a:t>11/1/19</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‹N°›</a:t>
            </a:fld>
            <a:endParaRPr lang="en-US"/>
          </a:p>
        </p:txBody>
      </p:sp>
    </p:spTree>
    <p:extLst>
      <p:ext uri="{BB962C8B-B14F-4D97-AF65-F5344CB8AC3E}">
        <p14:creationId xmlns:p14="http://schemas.microsoft.com/office/powerpoint/2010/main" val="38478399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3F9237B0-CC05-45CB-9D8E-44851499E325}" type="datetimeFigureOut">
              <a:rPr lang="en-US" smtClean="0"/>
              <a:t>11/1/19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‹N°›</a:t>
            </a:fld>
            <a:endParaRPr lang="en-US"/>
          </a:p>
        </p:txBody>
      </p:sp>
    </p:spTree>
    <p:extLst>
      <p:ext uri="{BB962C8B-B14F-4D97-AF65-F5344CB8AC3E}">
        <p14:creationId xmlns:p14="http://schemas.microsoft.com/office/powerpoint/2010/main" val="95409674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B41777-83B6-4CFA-89A1-52400FB2059F}" type="datetimeFigureOut">
              <a:rPr lang="en-US" smtClean="0"/>
              <a:t>11/1/19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smtClean="0"/>
              <a:t>‹N°›</a:t>
            </a:fld>
            <a:endParaRPr lang="en-US"/>
          </a:p>
        </p:txBody>
      </p:sp>
    </p:spTree>
    <p:extLst>
      <p:ext uri="{BB962C8B-B14F-4D97-AF65-F5344CB8AC3E}">
        <p14:creationId xmlns:p14="http://schemas.microsoft.com/office/powerpoint/2010/main" val="60468528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45312" y="2167467"/>
            <a:ext cx="4389120" cy="2275840"/>
          </a:xfrm>
        </p:spPr>
        <p:txBody>
          <a:bodyPr anchor="b"/>
          <a:lstStyle>
            <a:lvl1pPr algn="l">
              <a:defRPr sz="4551"/>
            </a:lvl1pPr>
          </a:lstStyle>
          <a:p>
            <a:r>
              <a:rPr lang="fr-FR"/>
              <a:t>Modifiez le style du titre</a:t>
            </a:r>
            <a:endParaRPr lang="en-US" dirty="0"/>
          </a:p>
        </p:txBody>
      </p:sp>
      <p:sp>
        <p:nvSpPr>
          <p:cNvPr id="3" name="Content Placeholder 2"/>
          <p:cNvSpPr>
            <a:spLocks noGrp="1"/>
          </p:cNvSpPr>
          <p:nvPr>
            <p:ph idx="1"/>
          </p:nvPr>
        </p:nvSpPr>
        <p:spPr>
          <a:xfrm>
            <a:off x="5527040" y="1062059"/>
            <a:ext cx="6632448" cy="7846229"/>
          </a:xfrm>
        </p:spPr>
        <p:txBody>
          <a:bodyPr anchor="ctr"/>
          <a:lstStyle/>
          <a:p>
            <a:pPr lvl="0"/>
            <a:r>
              <a:rPr lang="fr-FR"/>
              <a:t>Modifier les styles du texte du masque
Deuxième niveau
Troisième niveau
Quatrième niveau
Cinquième niveau</a:t>
            </a:r>
            <a:endParaRPr lang="en-US" dirty="0"/>
          </a:p>
        </p:txBody>
      </p:sp>
      <p:sp>
        <p:nvSpPr>
          <p:cNvPr id="4" name="Text Placeholder 3"/>
          <p:cNvSpPr>
            <a:spLocks noGrp="1"/>
          </p:cNvSpPr>
          <p:nvPr>
            <p:ph type="body" sz="half" idx="2"/>
          </p:nvPr>
        </p:nvSpPr>
        <p:spPr>
          <a:xfrm>
            <a:off x="845312" y="4443307"/>
            <a:ext cx="4389120" cy="4464981"/>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fld id="{6F6AA2A1-C9A8-42DC-AF5F-29D58FE3A81E}" type="datetimeFigureOut">
              <a:rPr lang="en-US" smtClean="0"/>
              <a:t>11/1/19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164219338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45312" y="2167467"/>
            <a:ext cx="5796594" cy="2275840"/>
          </a:xfrm>
        </p:spPr>
        <p:txBody>
          <a:bodyPr anchor="b"/>
          <a:lstStyle>
            <a:lvl1pPr algn="l">
              <a:defRPr sz="4551"/>
            </a:lvl1pPr>
          </a:lstStyle>
          <a:p>
            <a:r>
              <a:rPr lang="fr-FR"/>
              <a:t>Modifiez le style du titre</a:t>
            </a:r>
            <a:endParaRPr lang="en-US" dirty="0"/>
          </a:p>
        </p:txBody>
      </p:sp>
      <p:sp>
        <p:nvSpPr>
          <p:cNvPr id="3" name="Picture Placeholder 2"/>
          <p:cNvSpPr>
            <a:spLocks noGrp="1" noChangeAspect="1"/>
          </p:cNvSpPr>
          <p:nvPr>
            <p:ph type="pic" idx="1"/>
          </p:nvPr>
        </p:nvSpPr>
        <p:spPr>
          <a:xfrm>
            <a:off x="6936923" y="1068433"/>
            <a:ext cx="5225577" cy="7839855"/>
          </a:xfrm>
        </p:spPr>
        <p:txBody>
          <a:bodyPr anchor="t"/>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fr-FR"/>
              <a:t>Cliquez sur l'icône pour ajouter une image</a:t>
            </a:r>
            <a:endParaRPr lang="en-US" dirty="0"/>
          </a:p>
        </p:txBody>
      </p:sp>
      <p:sp>
        <p:nvSpPr>
          <p:cNvPr id="4" name="Text Placeholder 3"/>
          <p:cNvSpPr>
            <a:spLocks noGrp="1"/>
          </p:cNvSpPr>
          <p:nvPr>
            <p:ph type="body" sz="half" idx="2"/>
          </p:nvPr>
        </p:nvSpPr>
        <p:spPr>
          <a:xfrm>
            <a:off x="845312" y="4443307"/>
            <a:ext cx="5796594" cy="4464981"/>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fld id="{18FC28B6-2144-4760-B3DF-18C646FA52B1}" type="datetimeFigureOut">
              <a:rPr lang="en-US" smtClean="0"/>
              <a:t>11/1/19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195568243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45305" y="6680692"/>
            <a:ext cx="11315886" cy="1165305"/>
          </a:xfrm>
        </p:spPr>
        <p:txBody>
          <a:bodyPr anchor="b"/>
          <a:lstStyle>
            <a:lvl1pPr algn="l">
              <a:defRPr sz="4551"/>
            </a:lvl1pPr>
          </a:lstStyle>
          <a:p>
            <a:r>
              <a:rPr lang="fr-FR"/>
              <a:t>Modifiez le style du titre</a:t>
            </a:r>
            <a:endParaRPr lang="en-US" dirty="0"/>
          </a:p>
        </p:txBody>
      </p:sp>
      <p:sp>
        <p:nvSpPr>
          <p:cNvPr id="3" name="Picture Placeholder 2"/>
          <p:cNvSpPr>
            <a:spLocks noGrp="1" noChangeAspect="1"/>
          </p:cNvSpPr>
          <p:nvPr>
            <p:ph type="pic" idx="1"/>
          </p:nvPr>
        </p:nvSpPr>
        <p:spPr>
          <a:xfrm>
            <a:off x="845305" y="1389561"/>
            <a:ext cx="11307036" cy="4845471"/>
          </a:xfrm>
        </p:spPr>
        <p:txBody>
          <a:bodyPr anchor="t"/>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fr-FR"/>
              <a:t>Cliquez sur l'icône pour ajouter une image</a:t>
            </a:r>
            <a:endParaRPr lang="en-US" dirty="0"/>
          </a:p>
        </p:txBody>
      </p:sp>
      <p:sp>
        <p:nvSpPr>
          <p:cNvPr id="4" name="Text Placeholder 3"/>
          <p:cNvSpPr>
            <a:spLocks noGrp="1"/>
          </p:cNvSpPr>
          <p:nvPr>
            <p:ph type="body" sz="half" idx="2"/>
          </p:nvPr>
        </p:nvSpPr>
        <p:spPr>
          <a:xfrm>
            <a:off x="845312" y="7845996"/>
            <a:ext cx="11314176" cy="1062292"/>
          </a:xfrm>
        </p:spPr>
        <p:txBody>
          <a:bodyPr/>
          <a:lstStyle>
            <a:lvl1pPr marL="0" indent="0" algn="l">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11/1/19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10312512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p:cSld name="Titre et légende">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7105226"/>
            <a:ext cx="13004800" cy="2648374"/>
          </a:xfrm>
          <a:prstGeom prst="rect">
            <a:avLst/>
          </a:prstGeom>
        </p:spPr>
      </p:pic>
      <p:sp>
        <p:nvSpPr>
          <p:cNvPr id="2" name="Title 1"/>
          <p:cNvSpPr>
            <a:spLocks noGrp="1"/>
          </p:cNvSpPr>
          <p:nvPr>
            <p:ph type="title"/>
          </p:nvPr>
        </p:nvSpPr>
        <p:spPr>
          <a:xfrm>
            <a:off x="845312" y="1071692"/>
            <a:ext cx="11314176" cy="3985731"/>
          </a:xfrm>
        </p:spPr>
        <p:txBody>
          <a:bodyPr anchor="ctr"/>
          <a:lstStyle>
            <a:lvl1pPr algn="l">
              <a:defRPr sz="4551"/>
            </a:lvl1pPr>
          </a:lstStyle>
          <a:p>
            <a:r>
              <a:rPr lang="fr-FR"/>
              <a:t>Modifiez le style du titre</a:t>
            </a:r>
            <a:endParaRPr lang="en-US" dirty="0"/>
          </a:p>
        </p:txBody>
      </p:sp>
      <p:sp>
        <p:nvSpPr>
          <p:cNvPr id="4" name="Text Placeholder 3"/>
          <p:cNvSpPr>
            <a:spLocks noGrp="1"/>
          </p:cNvSpPr>
          <p:nvPr>
            <p:ph type="body" sz="half" idx="2"/>
          </p:nvPr>
        </p:nvSpPr>
        <p:spPr>
          <a:xfrm>
            <a:off x="975360" y="5189880"/>
            <a:ext cx="11054080" cy="1892767"/>
          </a:xfrm>
        </p:spPr>
        <p:txBody>
          <a:bodyPr anchor="ct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a:xfrm>
            <a:off x="7910650" y="541869"/>
            <a:ext cx="3104896" cy="519289"/>
          </a:xfrm>
        </p:spPr>
        <p:txBody>
          <a:bodyPr/>
          <a:lstStyle>
            <a:lvl1pPr algn="r">
              <a:defRPr/>
            </a:lvl1pPr>
          </a:lstStyle>
          <a:p>
            <a:fld id="{B61BEF0D-F0BB-DE4B-95CE-6DB70DBA9567}" type="datetimeFigureOut">
              <a:rPr lang="en-US" smtClean="0"/>
              <a:pPr/>
              <a:t>11/1/19</a:t>
            </a:fld>
            <a:endParaRPr lang="en-US" dirty="0"/>
          </a:p>
        </p:txBody>
      </p:sp>
      <p:sp>
        <p:nvSpPr>
          <p:cNvPr id="6" name="Footer Placeholder 5"/>
          <p:cNvSpPr>
            <a:spLocks noGrp="1"/>
          </p:cNvSpPr>
          <p:nvPr>
            <p:ph type="ftr" sz="quarter" idx="11"/>
          </p:nvPr>
        </p:nvSpPr>
        <p:spPr>
          <a:xfrm>
            <a:off x="845312" y="541869"/>
            <a:ext cx="6870266" cy="519289"/>
          </a:xfrm>
        </p:spPr>
        <p:txBody>
          <a:bodyPr/>
          <a:lstStyle/>
          <a:p>
            <a:endParaRPr lang="en-US" dirty="0"/>
          </a:p>
        </p:txBody>
      </p:sp>
      <p:sp>
        <p:nvSpPr>
          <p:cNvPr id="7" name="Slide Number Placeholder 6"/>
          <p:cNvSpPr>
            <a:spLocks noGrp="1"/>
          </p:cNvSpPr>
          <p:nvPr>
            <p:ph type="sldNum" sz="quarter" idx="12"/>
          </p:nvPr>
        </p:nvSpPr>
        <p:spPr>
          <a:xfrm>
            <a:off x="11210618" y="541869"/>
            <a:ext cx="948870" cy="519289"/>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80455815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p:cSld name="Citation avec légende">
    <p:spTree>
      <p:nvGrpSpPr>
        <p:cNvPr id="1" name=""/>
        <p:cNvGrpSpPr/>
        <p:nvPr/>
      </p:nvGrpSpPr>
      <p:grpSpPr>
        <a:xfrm>
          <a:off x="0" y="0"/>
          <a:ext cx="0" cy="0"/>
          <a:chOff x="0" y="0"/>
          <a:chExt cx="0" cy="0"/>
        </a:xfrm>
      </p:grpSpPr>
      <p:pic>
        <p:nvPicPr>
          <p:cNvPr id="11" name="Picture 10" descr="C0-HD-BT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7105226"/>
            <a:ext cx="13004800" cy="2648374"/>
          </a:xfrm>
          <a:prstGeom prst="rect">
            <a:avLst/>
          </a:prstGeom>
        </p:spPr>
      </p:pic>
      <p:sp>
        <p:nvSpPr>
          <p:cNvPr id="2" name="Title 1"/>
          <p:cNvSpPr>
            <a:spLocks noGrp="1"/>
          </p:cNvSpPr>
          <p:nvPr>
            <p:ph type="title"/>
          </p:nvPr>
        </p:nvSpPr>
        <p:spPr>
          <a:xfrm>
            <a:off x="1092766" y="1071693"/>
            <a:ext cx="10828302" cy="3919977"/>
          </a:xfrm>
        </p:spPr>
        <p:txBody>
          <a:bodyPr anchor="ctr"/>
          <a:lstStyle>
            <a:lvl1pPr algn="l">
              <a:defRPr sz="4551"/>
            </a:lvl1pPr>
          </a:lstStyle>
          <a:p>
            <a:r>
              <a:rPr lang="fr-FR"/>
              <a:t>Modifiez le style du titre</a:t>
            </a:r>
            <a:endParaRPr lang="en-US" dirty="0"/>
          </a:p>
        </p:txBody>
      </p:sp>
      <p:sp>
        <p:nvSpPr>
          <p:cNvPr id="12" name="Text Placeholder 3"/>
          <p:cNvSpPr>
            <a:spLocks noGrp="1"/>
          </p:cNvSpPr>
          <p:nvPr>
            <p:ph type="body" sz="half" idx="13"/>
          </p:nvPr>
        </p:nvSpPr>
        <p:spPr>
          <a:xfrm>
            <a:off x="1390790" y="4991671"/>
            <a:ext cx="10232252" cy="632097"/>
          </a:xfrm>
        </p:spPr>
        <p:txBody>
          <a:bodyPr anchor="t">
            <a:normAutofit/>
          </a:bodyPr>
          <a:lstStyle>
            <a:lvl1pPr marL="0" indent="0">
              <a:buNone/>
              <a:defRPr sz="1991"/>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fr-FR"/>
              <a:t>Modifier les styles du texte du masque
Deuxième niveau
Troisième niveau
Quatrième niveau
Cinquième niveau</a:t>
            </a:r>
            <a:endParaRPr lang="en-US" dirty="0"/>
          </a:p>
        </p:txBody>
      </p:sp>
      <p:sp>
        <p:nvSpPr>
          <p:cNvPr id="4" name="Text Placeholder 3"/>
          <p:cNvSpPr>
            <a:spLocks noGrp="1"/>
          </p:cNvSpPr>
          <p:nvPr>
            <p:ph type="body" sz="half" idx="2"/>
          </p:nvPr>
        </p:nvSpPr>
        <p:spPr>
          <a:xfrm>
            <a:off x="975360" y="5937206"/>
            <a:ext cx="11063114" cy="1168021"/>
          </a:xfrm>
        </p:spPr>
        <p:txBody>
          <a:bodyPr anchor="ctr">
            <a:normAutofit/>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a:xfrm>
            <a:off x="7910650" y="541869"/>
            <a:ext cx="3104896" cy="519289"/>
          </a:xfrm>
        </p:spPr>
        <p:txBody>
          <a:bodyPr/>
          <a:lstStyle>
            <a:lvl1pPr algn="r">
              <a:defRPr/>
            </a:lvl1pPr>
          </a:lstStyle>
          <a:p>
            <a:fld id="{B61BEF0D-F0BB-DE4B-95CE-6DB70DBA9567}" type="datetimeFigureOut">
              <a:rPr lang="en-US" smtClean="0"/>
              <a:pPr/>
              <a:t>11/1/19</a:t>
            </a:fld>
            <a:endParaRPr lang="en-US" dirty="0"/>
          </a:p>
        </p:txBody>
      </p:sp>
      <p:sp>
        <p:nvSpPr>
          <p:cNvPr id="6" name="Footer Placeholder 5"/>
          <p:cNvSpPr>
            <a:spLocks noGrp="1"/>
          </p:cNvSpPr>
          <p:nvPr>
            <p:ph type="ftr" sz="quarter" idx="11"/>
          </p:nvPr>
        </p:nvSpPr>
        <p:spPr>
          <a:xfrm>
            <a:off x="845312" y="539646"/>
            <a:ext cx="6870266" cy="519289"/>
          </a:xfrm>
        </p:spPr>
        <p:txBody>
          <a:bodyPr/>
          <a:lstStyle/>
          <a:p>
            <a:endParaRPr lang="en-US" dirty="0"/>
          </a:p>
        </p:txBody>
      </p:sp>
      <p:sp>
        <p:nvSpPr>
          <p:cNvPr id="7" name="Slide Number Placeholder 6"/>
          <p:cNvSpPr>
            <a:spLocks noGrp="1"/>
          </p:cNvSpPr>
          <p:nvPr>
            <p:ph type="sldNum" sz="quarter" idx="12"/>
          </p:nvPr>
        </p:nvSpPr>
        <p:spPr>
          <a:xfrm>
            <a:off x="11210618" y="541869"/>
            <a:ext cx="948870" cy="519289"/>
          </a:xfrm>
        </p:spPr>
        <p:txBody>
          <a:bodyPr/>
          <a:lstStyle/>
          <a:p>
            <a:fld id="{D57F1E4F-1CFF-5643-939E-217C01CDF565}" type="slidenum">
              <a:rPr lang="en-US" smtClean="0"/>
              <a:pPr/>
              <a:t>‹N°›</a:t>
            </a:fld>
            <a:endParaRPr lang="en-US" dirty="0"/>
          </a:p>
        </p:txBody>
      </p:sp>
      <p:sp>
        <p:nvSpPr>
          <p:cNvPr id="13" name="TextBox 12"/>
          <p:cNvSpPr txBox="1"/>
          <p:nvPr/>
        </p:nvSpPr>
        <p:spPr>
          <a:xfrm>
            <a:off x="329185" y="1148758"/>
            <a:ext cx="650240" cy="831681"/>
          </a:xfrm>
          <a:prstGeom prst="rect">
            <a:avLst/>
          </a:prstGeom>
        </p:spPr>
        <p:txBody>
          <a:bodyPr vert="horz" lIns="130048" tIns="65024" rIns="130048" bIns="6502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11378" dirty="0">
                <a:solidFill>
                  <a:schemeClr val="tx1"/>
                </a:solidFill>
                <a:effectLst/>
              </a:rPr>
              <a:t>“</a:t>
            </a:r>
          </a:p>
        </p:txBody>
      </p:sp>
      <p:sp>
        <p:nvSpPr>
          <p:cNvPr id="14" name="TextBox 13"/>
          <p:cNvSpPr txBox="1"/>
          <p:nvPr/>
        </p:nvSpPr>
        <p:spPr>
          <a:xfrm>
            <a:off x="11586465" y="4297003"/>
            <a:ext cx="650240" cy="831681"/>
          </a:xfrm>
          <a:prstGeom prst="rect">
            <a:avLst/>
          </a:prstGeom>
        </p:spPr>
        <p:txBody>
          <a:bodyPr vert="horz" lIns="130048" tIns="65024" rIns="130048" bIns="6502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11378" dirty="0">
                <a:solidFill>
                  <a:schemeClr val="tx1"/>
                </a:solidFill>
                <a:effectLst/>
              </a:rPr>
              <a:t>”</a:t>
            </a:r>
          </a:p>
        </p:txBody>
      </p:sp>
    </p:spTree>
    <p:extLst>
      <p:ext uri="{BB962C8B-B14F-4D97-AF65-F5344CB8AC3E}">
        <p14:creationId xmlns:p14="http://schemas.microsoft.com/office/powerpoint/2010/main" val="329381686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p:cSld name="Carte nom">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7105226"/>
            <a:ext cx="13004800" cy="2648374"/>
          </a:xfrm>
          <a:prstGeom prst="rect">
            <a:avLst/>
          </a:prstGeom>
        </p:spPr>
      </p:pic>
      <p:sp>
        <p:nvSpPr>
          <p:cNvPr id="2" name="Title 1"/>
          <p:cNvSpPr>
            <a:spLocks noGrp="1"/>
          </p:cNvSpPr>
          <p:nvPr>
            <p:ph type="title"/>
          </p:nvPr>
        </p:nvSpPr>
        <p:spPr>
          <a:xfrm>
            <a:off x="975360" y="1599577"/>
            <a:ext cx="11057468" cy="3572388"/>
          </a:xfrm>
        </p:spPr>
        <p:txBody>
          <a:bodyPr anchor="b"/>
          <a:lstStyle>
            <a:lvl1pPr algn="l">
              <a:defRPr sz="4551"/>
            </a:lvl1pPr>
          </a:lstStyle>
          <a:p>
            <a:r>
              <a:rPr lang="fr-FR"/>
              <a:t>Modifiez le style du titre</a:t>
            </a:r>
            <a:endParaRPr lang="en-US" dirty="0"/>
          </a:p>
        </p:txBody>
      </p:sp>
      <p:sp>
        <p:nvSpPr>
          <p:cNvPr id="4" name="Text Placeholder 3"/>
          <p:cNvSpPr>
            <a:spLocks noGrp="1"/>
          </p:cNvSpPr>
          <p:nvPr>
            <p:ph type="body" sz="half" idx="2"/>
          </p:nvPr>
        </p:nvSpPr>
        <p:spPr>
          <a:xfrm>
            <a:off x="975349" y="5188717"/>
            <a:ext cx="11055798" cy="1422059"/>
          </a:xfrm>
        </p:spPr>
        <p:txBody>
          <a:bodyPr anchor="t"/>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a:xfrm>
            <a:off x="7910650" y="538858"/>
            <a:ext cx="3104896" cy="519289"/>
          </a:xfrm>
        </p:spPr>
        <p:txBody>
          <a:bodyPr/>
          <a:lstStyle>
            <a:lvl1pPr algn="r">
              <a:defRPr/>
            </a:lvl1pPr>
          </a:lstStyle>
          <a:p>
            <a:fld id="{B61BEF0D-F0BB-DE4B-95CE-6DB70DBA9567}" type="datetimeFigureOut">
              <a:rPr lang="en-US" smtClean="0"/>
              <a:pPr/>
              <a:t>11/1/19</a:t>
            </a:fld>
            <a:endParaRPr lang="en-US" dirty="0"/>
          </a:p>
        </p:txBody>
      </p:sp>
      <p:sp>
        <p:nvSpPr>
          <p:cNvPr id="6" name="Footer Placeholder 5"/>
          <p:cNvSpPr>
            <a:spLocks noGrp="1"/>
          </p:cNvSpPr>
          <p:nvPr>
            <p:ph type="ftr" sz="quarter" idx="11"/>
          </p:nvPr>
        </p:nvSpPr>
        <p:spPr>
          <a:xfrm>
            <a:off x="845312" y="538858"/>
            <a:ext cx="6870266" cy="519289"/>
          </a:xfrm>
        </p:spPr>
        <p:txBody>
          <a:bodyPr/>
          <a:lstStyle/>
          <a:p>
            <a:endParaRPr lang="en-US" dirty="0"/>
          </a:p>
        </p:txBody>
      </p:sp>
      <p:sp>
        <p:nvSpPr>
          <p:cNvPr id="7" name="Slide Number Placeholder 6"/>
          <p:cNvSpPr>
            <a:spLocks noGrp="1"/>
          </p:cNvSpPr>
          <p:nvPr>
            <p:ph type="sldNum" sz="quarter" idx="12"/>
          </p:nvPr>
        </p:nvSpPr>
        <p:spPr>
          <a:xfrm>
            <a:off x="11210618" y="541869"/>
            <a:ext cx="948870" cy="519289"/>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56236186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15" name="Title 1"/>
          <p:cNvSpPr>
            <a:spLocks noGrp="1"/>
          </p:cNvSpPr>
          <p:nvPr>
            <p:ph type="title"/>
          </p:nvPr>
        </p:nvSpPr>
        <p:spPr>
          <a:xfrm>
            <a:off x="3088642" y="1083734"/>
            <a:ext cx="9070847" cy="1854389"/>
          </a:xfrm>
        </p:spPr>
        <p:txBody>
          <a:bodyPr/>
          <a:lstStyle/>
          <a:p>
            <a:r>
              <a:rPr lang="fr-FR"/>
              <a:t>Modifiez le style du titre</a:t>
            </a:r>
            <a:endParaRPr lang="en-US" dirty="0"/>
          </a:p>
        </p:txBody>
      </p:sp>
      <p:sp>
        <p:nvSpPr>
          <p:cNvPr id="7" name="Text Placeholder 2"/>
          <p:cNvSpPr>
            <a:spLocks noGrp="1"/>
          </p:cNvSpPr>
          <p:nvPr>
            <p:ph type="body" idx="1"/>
          </p:nvPr>
        </p:nvSpPr>
        <p:spPr>
          <a:xfrm>
            <a:off x="845313" y="3131847"/>
            <a:ext cx="3641344" cy="877966"/>
          </a:xfrm>
        </p:spPr>
        <p:txBody>
          <a:bodyPr anchor="b">
            <a:noAutofit/>
          </a:bodyPr>
          <a:lstStyle>
            <a:lvl1pPr marL="0" indent="0">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fr-FR"/>
              <a:t>Modifier les styles du texte du masque
Deuxième niveau
Troisième niveau
Quatrième niveau
Cinquième niveau</a:t>
            </a:r>
            <a:endParaRPr lang="en-US" dirty="0"/>
          </a:p>
        </p:txBody>
      </p:sp>
      <p:sp>
        <p:nvSpPr>
          <p:cNvPr id="8" name="Text Placeholder 3"/>
          <p:cNvSpPr>
            <a:spLocks noGrp="1"/>
          </p:cNvSpPr>
          <p:nvPr>
            <p:ph type="body" sz="half" idx="15"/>
          </p:nvPr>
        </p:nvSpPr>
        <p:spPr>
          <a:xfrm>
            <a:off x="845312" y="4130936"/>
            <a:ext cx="3641344" cy="4777357"/>
          </a:xfrm>
        </p:spPr>
        <p:txBody>
          <a:bodyPr anchor="t">
            <a:normAutofit/>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fr-FR"/>
              <a:t>Modifier les styles du texte du masque
Deuxième niveau
Troisième niveau
Quatrième niveau
Cinquième niveau</a:t>
            </a:r>
            <a:endParaRPr lang="en-US" dirty="0"/>
          </a:p>
        </p:txBody>
      </p:sp>
      <p:sp>
        <p:nvSpPr>
          <p:cNvPr id="9" name="Text Placeholder 4"/>
          <p:cNvSpPr>
            <a:spLocks noGrp="1"/>
          </p:cNvSpPr>
          <p:nvPr>
            <p:ph type="body" sz="quarter" idx="3"/>
          </p:nvPr>
        </p:nvSpPr>
        <p:spPr>
          <a:xfrm>
            <a:off x="4696515" y="3130784"/>
            <a:ext cx="3641344" cy="891071"/>
          </a:xfrm>
        </p:spPr>
        <p:txBody>
          <a:bodyPr anchor="b">
            <a:noAutofit/>
          </a:bodyPr>
          <a:lstStyle>
            <a:lvl1pPr marL="0" indent="0">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fr-FR"/>
              <a:t>Modifier les styles du texte du masque
Deuxième niveau
Troisième niveau
Quatrième niveau
Cinquième niveau</a:t>
            </a:r>
            <a:endParaRPr lang="en-US" dirty="0"/>
          </a:p>
        </p:txBody>
      </p:sp>
      <p:sp>
        <p:nvSpPr>
          <p:cNvPr id="10" name="Text Placeholder 3"/>
          <p:cNvSpPr>
            <a:spLocks noGrp="1"/>
          </p:cNvSpPr>
          <p:nvPr>
            <p:ph type="body" sz="half" idx="16"/>
          </p:nvPr>
        </p:nvSpPr>
        <p:spPr>
          <a:xfrm>
            <a:off x="4694444" y="4130230"/>
            <a:ext cx="3641344" cy="4778058"/>
          </a:xfrm>
        </p:spPr>
        <p:txBody>
          <a:bodyPr anchor="t">
            <a:normAutofit/>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fr-FR"/>
              <a:t>Modifier les styles du texte du masque
Deuxième niveau
Troisième niveau
Quatrième niveau
Cinquième niveau</a:t>
            </a:r>
            <a:endParaRPr lang="en-US" dirty="0"/>
          </a:p>
        </p:txBody>
      </p:sp>
      <p:sp>
        <p:nvSpPr>
          <p:cNvPr id="11" name="Text Placeholder 4"/>
          <p:cNvSpPr>
            <a:spLocks noGrp="1"/>
          </p:cNvSpPr>
          <p:nvPr>
            <p:ph type="body" sz="quarter" idx="13"/>
          </p:nvPr>
        </p:nvSpPr>
        <p:spPr>
          <a:xfrm>
            <a:off x="8518143" y="3118743"/>
            <a:ext cx="3641344" cy="891071"/>
          </a:xfrm>
        </p:spPr>
        <p:txBody>
          <a:bodyPr anchor="b">
            <a:noAutofit/>
          </a:bodyPr>
          <a:lstStyle>
            <a:lvl1pPr marL="0" indent="0">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fr-FR"/>
              <a:t>Modifier les styles du texte du masque
Deuxième niveau
Troisième niveau
Quatrième niveau
Cinquième niveau</a:t>
            </a:r>
            <a:endParaRPr lang="en-US" dirty="0"/>
          </a:p>
        </p:txBody>
      </p:sp>
      <p:sp>
        <p:nvSpPr>
          <p:cNvPr id="12" name="Text Placeholder 3"/>
          <p:cNvSpPr>
            <a:spLocks noGrp="1"/>
          </p:cNvSpPr>
          <p:nvPr>
            <p:ph type="body" sz="half" idx="17"/>
          </p:nvPr>
        </p:nvSpPr>
        <p:spPr>
          <a:xfrm>
            <a:off x="8518144" y="4130936"/>
            <a:ext cx="3641344" cy="4777357"/>
          </a:xfrm>
        </p:spPr>
        <p:txBody>
          <a:bodyPr anchor="t">
            <a:normAutofit/>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fr-FR"/>
              <a:t>Modifier les styles du texte du masque
Deuxième niveau
Troisième niveau
Quatrième niveau
Cinquième niveau</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11/1/19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69681426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30" name="Title 1"/>
          <p:cNvSpPr>
            <a:spLocks noGrp="1"/>
          </p:cNvSpPr>
          <p:nvPr>
            <p:ph type="title"/>
          </p:nvPr>
        </p:nvSpPr>
        <p:spPr>
          <a:xfrm>
            <a:off x="3088643" y="1083733"/>
            <a:ext cx="9076599" cy="1842347"/>
          </a:xfrm>
        </p:spPr>
        <p:txBody>
          <a:bodyPr/>
          <a:lstStyle/>
          <a:p>
            <a:r>
              <a:rPr lang="fr-FR"/>
              <a:t>Modifiez le style du titre</a:t>
            </a:r>
            <a:endParaRPr lang="en-US" dirty="0"/>
          </a:p>
        </p:txBody>
      </p:sp>
      <p:sp>
        <p:nvSpPr>
          <p:cNvPr id="19" name="Text Placeholder 2"/>
          <p:cNvSpPr>
            <a:spLocks noGrp="1"/>
          </p:cNvSpPr>
          <p:nvPr>
            <p:ph type="body" idx="1"/>
          </p:nvPr>
        </p:nvSpPr>
        <p:spPr>
          <a:xfrm>
            <a:off x="845312" y="5850084"/>
            <a:ext cx="3641344" cy="971044"/>
          </a:xfrm>
        </p:spPr>
        <p:txBody>
          <a:bodyPr anchor="b">
            <a:noAutofit/>
          </a:bodyPr>
          <a:lstStyle>
            <a:lvl1pPr marL="0" indent="0">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fr-FR"/>
              <a:t>Modifier les styles du texte du masque
Deuxième niveau
Troisième niveau
Quatrième niveau
Cinquième niveau</a:t>
            </a:r>
            <a:endParaRPr lang="en-US" dirty="0"/>
          </a:p>
        </p:txBody>
      </p:sp>
      <p:sp>
        <p:nvSpPr>
          <p:cNvPr id="20" name="Picture Placeholder 2"/>
          <p:cNvSpPr>
            <a:spLocks noGrp="1" noChangeAspect="1"/>
          </p:cNvSpPr>
          <p:nvPr>
            <p:ph type="pic" idx="15"/>
          </p:nvPr>
        </p:nvSpPr>
        <p:spPr>
          <a:xfrm>
            <a:off x="845312" y="3316224"/>
            <a:ext cx="3641344" cy="2143716"/>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fr-FR"/>
              <a:t>Cliquez sur l'icône pour ajouter une image</a:t>
            </a:r>
            <a:endParaRPr lang="en-US" dirty="0"/>
          </a:p>
        </p:txBody>
      </p:sp>
      <p:sp>
        <p:nvSpPr>
          <p:cNvPr id="21" name="Text Placeholder 3"/>
          <p:cNvSpPr>
            <a:spLocks noGrp="1"/>
          </p:cNvSpPr>
          <p:nvPr>
            <p:ph type="body" sz="half" idx="18"/>
          </p:nvPr>
        </p:nvSpPr>
        <p:spPr>
          <a:xfrm>
            <a:off x="845312" y="6821125"/>
            <a:ext cx="3641344" cy="2087164"/>
          </a:xfrm>
        </p:spPr>
        <p:txBody>
          <a:bodyPr anchor="t">
            <a:normAutofit/>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fr-FR"/>
              <a:t>Modifier les styles du texte du masque
Deuxième niveau
Troisième niveau
Quatrième niveau
Cinquième niveau</a:t>
            </a:r>
            <a:endParaRPr lang="en-US" dirty="0"/>
          </a:p>
        </p:txBody>
      </p:sp>
      <p:sp>
        <p:nvSpPr>
          <p:cNvPr id="22" name="Text Placeholder 4"/>
          <p:cNvSpPr>
            <a:spLocks noGrp="1"/>
          </p:cNvSpPr>
          <p:nvPr>
            <p:ph type="body" sz="quarter" idx="3"/>
          </p:nvPr>
        </p:nvSpPr>
        <p:spPr>
          <a:xfrm>
            <a:off x="4681775" y="5850084"/>
            <a:ext cx="3641344" cy="971044"/>
          </a:xfrm>
        </p:spPr>
        <p:txBody>
          <a:bodyPr anchor="b">
            <a:noAutofit/>
          </a:bodyPr>
          <a:lstStyle>
            <a:lvl1pPr marL="0" indent="0">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fr-FR"/>
              <a:t>Modifier les styles du texte du masque
Deuxième niveau
Troisième niveau
Quatrième niveau
Cinquième niveau</a:t>
            </a:r>
            <a:endParaRPr lang="en-US" dirty="0"/>
          </a:p>
        </p:txBody>
      </p:sp>
      <p:sp>
        <p:nvSpPr>
          <p:cNvPr id="23" name="Picture Placeholder 2"/>
          <p:cNvSpPr>
            <a:spLocks noGrp="1" noChangeAspect="1"/>
          </p:cNvSpPr>
          <p:nvPr>
            <p:ph type="pic" idx="21"/>
          </p:nvPr>
        </p:nvSpPr>
        <p:spPr>
          <a:xfrm>
            <a:off x="4681774" y="3316224"/>
            <a:ext cx="3641344" cy="2147359"/>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fr-FR"/>
              <a:t>Cliquez sur l'icône pour ajouter une image</a:t>
            </a:r>
            <a:endParaRPr lang="en-US" dirty="0"/>
          </a:p>
        </p:txBody>
      </p:sp>
      <p:sp>
        <p:nvSpPr>
          <p:cNvPr id="24" name="Text Placeholder 3"/>
          <p:cNvSpPr>
            <a:spLocks noGrp="1"/>
          </p:cNvSpPr>
          <p:nvPr>
            <p:ph type="body" sz="half" idx="19"/>
          </p:nvPr>
        </p:nvSpPr>
        <p:spPr>
          <a:xfrm>
            <a:off x="4680331" y="6821123"/>
            <a:ext cx="3641344" cy="2087164"/>
          </a:xfrm>
        </p:spPr>
        <p:txBody>
          <a:bodyPr anchor="t">
            <a:normAutofit/>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fr-FR"/>
              <a:t>Modifier les styles du texte du masque
Deuxième niveau
Troisième niveau
Quatrième niveau
Cinquième niveau</a:t>
            </a:r>
            <a:endParaRPr lang="en-US" dirty="0"/>
          </a:p>
        </p:txBody>
      </p:sp>
      <p:sp>
        <p:nvSpPr>
          <p:cNvPr id="25" name="Text Placeholder 4"/>
          <p:cNvSpPr>
            <a:spLocks noGrp="1"/>
          </p:cNvSpPr>
          <p:nvPr>
            <p:ph type="body" sz="quarter" idx="13"/>
          </p:nvPr>
        </p:nvSpPr>
        <p:spPr>
          <a:xfrm>
            <a:off x="8523897" y="5850084"/>
            <a:ext cx="3641344" cy="971044"/>
          </a:xfrm>
        </p:spPr>
        <p:txBody>
          <a:bodyPr anchor="b">
            <a:noAutofit/>
          </a:bodyPr>
          <a:lstStyle>
            <a:lvl1pPr marL="0" indent="0">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fr-FR"/>
              <a:t>Modifier les styles du texte du masque
Deuxième niveau
Troisième niveau
Quatrième niveau
Cinquième niveau</a:t>
            </a:r>
            <a:endParaRPr lang="en-US" dirty="0"/>
          </a:p>
        </p:txBody>
      </p:sp>
      <p:sp>
        <p:nvSpPr>
          <p:cNvPr id="26" name="Picture Placeholder 2"/>
          <p:cNvSpPr>
            <a:spLocks noGrp="1" noChangeAspect="1"/>
          </p:cNvSpPr>
          <p:nvPr>
            <p:ph type="pic" idx="22"/>
          </p:nvPr>
        </p:nvSpPr>
        <p:spPr>
          <a:xfrm>
            <a:off x="8523895" y="3316226"/>
            <a:ext cx="3641344" cy="2146018"/>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fr-FR"/>
              <a:t>Cliquez sur l'icône pour ajouter une image</a:t>
            </a:r>
            <a:endParaRPr lang="en-US" dirty="0"/>
          </a:p>
        </p:txBody>
      </p:sp>
      <p:sp>
        <p:nvSpPr>
          <p:cNvPr id="27" name="Text Placeholder 3"/>
          <p:cNvSpPr>
            <a:spLocks noGrp="1"/>
          </p:cNvSpPr>
          <p:nvPr>
            <p:ph type="body" sz="half" idx="20"/>
          </p:nvPr>
        </p:nvSpPr>
        <p:spPr>
          <a:xfrm>
            <a:off x="8523765" y="6821121"/>
            <a:ext cx="3641344" cy="2087164"/>
          </a:xfrm>
        </p:spPr>
        <p:txBody>
          <a:bodyPr anchor="t">
            <a:normAutofit/>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fr-FR"/>
              <a:t>Modifier les styles du texte du masque
Deuxième niveau
Troisième niveau
Quatrième niveau
Cinquième niveau</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11/1/19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089695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Tree>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a:xfrm>
            <a:off x="845312" y="3121152"/>
            <a:ext cx="11314176" cy="5787136"/>
          </a:xfrm>
        </p:spPr>
        <p:txBody>
          <a:bodyPr vert="eaVert"/>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4B45B24B-F41A-4540-8EEC-C29B4F79802D}" type="datetimeFigureOut">
              <a:rPr lang="en-US" smtClean="0"/>
              <a:t>11/1/19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378507322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7105226"/>
            <a:ext cx="13004800" cy="2648374"/>
          </a:xfrm>
          <a:prstGeom prst="rect">
            <a:avLst/>
          </a:prstGeom>
        </p:spPr>
      </p:pic>
      <p:sp>
        <p:nvSpPr>
          <p:cNvPr id="2" name="Vertical Title 1"/>
          <p:cNvSpPr>
            <a:spLocks noGrp="1"/>
          </p:cNvSpPr>
          <p:nvPr>
            <p:ph type="title" orient="vert"/>
          </p:nvPr>
        </p:nvSpPr>
        <p:spPr>
          <a:xfrm>
            <a:off x="9964928" y="1062661"/>
            <a:ext cx="2194560" cy="6042560"/>
          </a:xfrm>
        </p:spPr>
        <p:txBody>
          <a:bodyPr vert="eaVert"/>
          <a:lstStyle>
            <a:lvl1pPr algn="l">
              <a:defRPr/>
            </a:lvl1pPr>
          </a:lstStyle>
          <a:p>
            <a:r>
              <a:rPr lang="fr-FR"/>
              <a:t>Modifiez le style du titre</a:t>
            </a:r>
            <a:endParaRPr lang="en-US" dirty="0"/>
          </a:p>
        </p:txBody>
      </p:sp>
      <p:sp>
        <p:nvSpPr>
          <p:cNvPr id="3" name="Vertical Text Placeholder 2"/>
          <p:cNvSpPr>
            <a:spLocks noGrp="1"/>
          </p:cNvSpPr>
          <p:nvPr>
            <p:ph type="body" orient="vert" idx="1"/>
          </p:nvPr>
        </p:nvSpPr>
        <p:spPr>
          <a:xfrm>
            <a:off x="845313" y="1061157"/>
            <a:ext cx="8928761" cy="6044063"/>
          </a:xfrm>
        </p:spPr>
        <p:txBody>
          <a:bodyPr vert="eaVert"/>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a:xfrm>
            <a:off x="7910650" y="541869"/>
            <a:ext cx="3104896" cy="519289"/>
          </a:xfrm>
        </p:spPr>
        <p:txBody>
          <a:bodyPr/>
          <a:lstStyle>
            <a:lvl1pPr algn="r">
              <a:defRPr/>
            </a:lvl1pPr>
          </a:lstStyle>
          <a:p>
            <a:fld id="{CFBF989E-5397-49EE-B0F5-E72D9FFD7EC0}" type="datetimeFigureOut">
              <a:rPr lang="en-US" smtClean="0"/>
              <a:t>11/1/19</a:t>
            </a:fld>
            <a:endParaRPr lang="en-US" dirty="0"/>
          </a:p>
        </p:txBody>
      </p:sp>
      <p:sp>
        <p:nvSpPr>
          <p:cNvPr id="5" name="Footer Placeholder 4"/>
          <p:cNvSpPr>
            <a:spLocks noGrp="1"/>
          </p:cNvSpPr>
          <p:nvPr>
            <p:ph type="ftr" sz="quarter" idx="11"/>
          </p:nvPr>
        </p:nvSpPr>
        <p:spPr>
          <a:xfrm>
            <a:off x="845312" y="541869"/>
            <a:ext cx="6870266" cy="519289"/>
          </a:xfrm>
        </p:spPr>
        <p:txBody>
          <a:bodyPr/>
          <a:lstStyle/>
          <a:p>
            <a:endParaRPr lang="en-US" dirty="0"/>
          </a:p>
        </p:txBody>
      </p:sp>
      <p:sp>
        <p:nvSpPr>
          <p:cNvPr id="6" name="Slide Number Placeholder 5"/>
          <p:cNvSpPr>
            <a:spLocks noGrp="1"/>
          </p:cNvSpPr>
          <p:nvPr>
            <p:ph type="sldNum" sz="quarter" idx="12"/>
          </p:nvPr>
        </p:nvSpPr>
        <p:spPr>
          <a:xfrm>
            <a:off x="11210618" y="541869"/>
            <a:ext cx="948870" cy="519289"/>
          </a:xfrm>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37118684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50875" y="388938"/>
            <a:ext cx="4278313" cy="1652587"/>
          </a:xfrm>
        </p:spPr>
        <p:txBody>
          <a:bodyPr/>
          <a:lstStyle>
            <a:lvl1pPr algn="l">
              <a:defRPr sz="2000" b="1"/>
            </a:lvl1pPr>
          </a:lstStyle>
          <a:p>
            <a:r>
              <a:rPr lang="fr-FR"/>
              <a:t>Cliquez et modifiez le titre</a:t>
            </a:r>
          </a:p>
        </p:txBody>
      </p:sp>
      <p:sp>
        <p:nvSpPr>
          <p:cNvPr id="3" name="Espace réservé du contenu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a:xfrm>
            <a:off x="650875" y="2276475"/>
            <a:ext cx="11703050" cy="6435725"/>
          </a:xfrm>
          <a:prstGeom prst="rect">
            <a:avLst/>
          </a:prstGeom>
        </p:spPr>
        <p:txBody>
          <a:bodyPr vert="horz"/>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549525" y="6827838"/>
            <a:ext cx="7802563" cy="806450"/>
          </a:xfrm>
        </p:spPr>
        <p:txBody>
          <a:bodyPr/>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sym typeface="American Typewriter" charset="0"/>
            </a:endParaRPr>
          </a:p>
        </p:txBody>
      </p:sp>
      <p:sp>
        <p:nvSpPr>
          <p:cNvPr id="4" name="Espace réservé du texte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213850" y="2921000"/>
            <a:ext cx="2711450" cy="3817938"/>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1079500" y="2921000"/>
            <a:ext cx="7981950" cy="38179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74725" y="3030538"/>
            <a:ext cx="11055350" cy="2090737"/>
          </a:xfrm>
        </p:spPr>
        <p:txBody>
          <a:bodyPr/>
          <a:lstStyle/>
          <a:p>
            <a:r>
              <a:rPr lang="fr-FR"/>
              <a:t>Cliquez et modifiez le titre</a:t>
            </a:r>
          </a:p>
        </p:txBody>
      </p:sp>
      <p:sp>
        <p:nvSpPr>
          <p:cNvPr id="3" name="Sous-titr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027113" y="6267450"/>
            <a:ext cx="11053762" cy="1936750"/>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1079500" y="2527300"/>
            <a:ext cx="5346700" cy="6108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578600" y="2527300"/>
            <a:ext cx="5346700" cy="6108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027113" y="6267450"/>
            <a:ext cx="11053762" cy="1936750"/>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50875" y="388938"/>
            <a:ext cx="4278313" cy="1652587"/>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549525" y="6827838"/>
            <a:ext cx="7802563" cy="806450"/>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sym typeface="American Typewriter" charset="0"/>
            </a:endParaRPr>
          </a:p>
        </p:txBody>
      </p:sp>
      <p:sp>
        <p:nvSpPr>
          <p:cNvPr id="4" name="Espace réservé du texte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213850" y="152400"/>
            <a:ext cx="2711450" cy="8483600"/>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1079500" y="152400"/>
            <a:ext cx="7981950" cy="84836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74725" y="3030538"/>
            <a:ext cx="11055350" cy="2090737"/>
          </a:xfrm>
        </p:spPr>
        <p:txBody>
          <a:bodyPr/>
          <a:lstStyle/>
          <a:p>
            <a:r>
              <a:rPr lang="fr-FR"/>
              <a:t>Cliquez et modifiez le titre</a:t>
            </a:r>
          </a:p>
        </p:txBody>
      </p:sp>
      <p:sp>
        <p:nvSpPr>
          <p:cNvPr id="3" name="Sous-titr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027113" y="6267450"/>
            <a:ext cx="11053762" cy="1936750"/>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495300" y="4991100"/>
            <a:ext cx="2749550" cy="307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3397250" y="4991100"/>
            <a:ext cx="2749550" cy="307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50875" y="388938"/>
            <a:ext cx="4278313" cy="1652587"/>
          </a:xfrm>
        </p:spPr>
        <p:txBody>
          <a:bodyPr/>
          <a:lstStyle>
            <a:lvl1pPr algn="l">
              <a:defRPr sz="2000" b="1"/>
            </a:lvl1pPr>
          </a:lstStyle>
          <a:p>
            <a:r>
              <a:rPr lang="fr-FR"/>
              <a:t>Cliquez et modifiez le titre</a:t>
            </a:r>
          </a:p>
        </p:txBody>
      </p:sp>
      <p:sp>
        <p:nvSpPr>
          <p:cNvPr id="3" name="Espace réservé du contenu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549525" y="6827838"/>
            <a:ext cx="7802563" cy="806450"/>
          </a:xfrm>
        </p:spPr>
        <p:txBody>
          <a:bodyPr/>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sym typeface="American Typewriter" charset="0"/>
            </a:endParaRPr>
          </a:p>
        </p:txBody>
      </p:sp>
      <p:sp>
        <p:nvSpPr>
          <p:cNvPr id="4" name="Espace réservé du texte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4733925" y="1663700"/>
            <a:ext cx="1412875" cy="6400800"/>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495300" y="1663700"/>
            <a:ext cx="4086225" cy="64008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74725" y="3030538"/>
            <a:ext cx="11055350" cy="2090737"/>
          </a:xfrm>
        </p:spPr>
        <p:txBody>
          <a:bodyPr/>
          <a:lstStyle/>
          <a:p>
            <a:r>
              <a:rPr lang="fr-FR"/>
              <a:t>Cliquez et modifiez le titre</a:t>
            </a:r>
          </a:p>
        </p:txBody>
      </p:sp>
      <p:sp>
        <p:nvSpPr>
          <p:cNvPr id="3" name="Sous-titr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a:xfrm>
            <a:off x="650875" y="2276475"/>
            <a:ext cx="11703050" cy="6435725"/>
          </a:xfrm>
          <a:prstGeom prst="rect">
            <a:avLst/>
          </a:prstGeom>
        </p:spPr>
        <p:txBody>
          <a:bodyPr vert="horz"/>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027113" y="6267450"/>
            <a:ext cx="11053762" cy="1936750"/>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50875" y="388938"/>
            <a:ext cx="4278313" cy="1652587"/>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549525" y="6827838"/>
            <a:ext cx="7802563" cy="806450"/>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sym typeface="American Typewriter" charset="0"/>
            </a:endParaRPr>
          </a:p>
        </p:txBody>
      </p:sp>
      <p:sp>
        <p:nvSpPr>
          <p:cNvPr id="4" name="Espace réservé du texte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a:xfrm>
            <a:off x="650875" y="2276475"/>
            <a:ext cx="11703050" cy="6435725"/>
          </a:xfrm>
          <a:prstGeom prst="rect">
            <a:avLst/>
          </a:prstGeo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428163" y="2276475"/>
            <a:ext cx="2925762" cy="6664325"/>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650875" y="2276475"/>
            <a:ext cx="8624888" cy="6664325"/>
          </a:xfrm>
          <a:prstGeom prst="rect">
            <a:avLst/>
          </a:prstGeo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74725" y="3030538"/>
            <a:ext cx="11055350" cy="2090737"/>
          </a:xfrm>
        </p:spPr>
        <p:txBody>
          <a:bodyPr/>
          <a:lstStyle/>
          <a:p>
            <a:r>
              <a:rPr lang="fr-FR"/>
              <a:t>Cliquez et modifiez le titre</a:t>
            </a:r>
          </a:p>
        </p:txBody>
      </p:sp>
      <p:sp>
        <p:nvSpPr>
          <p:cNvPr id="3" name="Sous-titr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a:xfrm>
            <a:off x="650875" y="2276475"/>
            <a:ext cx="11703050" cy="6435725"/>
          </a:xfrm>
          <a:prstGeom prst="rect">
            <a:avLst/>
          </a:prstGeom>
        </p:spPr>
        <p:txBody>
          <a:bodyPr vert="horz"/>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027113" y="6267450"/>
            <a:ext cx="11053762" cy="1936750"/>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50875" y="388938"/>
            <a:ext cx="4278313" cy="1652587"/>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549525" y="6827838"/>
            <a:ext cx="7802563" cy="806450"/>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sym typeface="American Typewriter" charset="0"/>
            </a:endParaRPr>
          </a:p>
        </p:txBody>
      </p:sp>
      <p:sp>
        <p:nvSpPr>
          <p:cNvPr id="4" name="Espace réservé du texte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a:xfrm>
            <a:off x="650875" y="2276475"/>
            <a:ext cx="11703050" cy="6435725"/>
          </a:xfrm>
          <a:prstGeom prst="rect">
            <a:avLst/>
          </a:prstGeo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428163" y="152400"/>
            <a:ext cx="2925762" cy="8559800"/>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650875" y="152400"/>
            <a:ext cx="8624888" cy="8559800"/>
          </a:xfrm>
          <a:prstGeom prst="rect">
            <a:avLst/>
          </a:prstGeo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74725" y="3030538"/>
            <a:ext cx="11055350" cy="2090737"/>
          </a:xfrm>
        </p:spPr>
        <p:txBody>
          <a:bodyPr/>
          <a:lstStyle/>
          <a:p>
            <a:r>
              <a:rPr lang="fr-FR"/>
              <a:t>Cliquez et modifiez le titre</a:t>
            </a:r>
          </a:p>
        </p:txBody>
      </p:sp>
      <p:sp>
        <p:nvSpPr>
          <p:cNvPr id="3" name="Sous-titr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027113" y="6267450"/>
            <a:ext cx="11053762" cy="1936750"/>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1079500" y="2281238"/>
            <a:ext cx="5346700" cy="65992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578600" y="2281238"/>
            <a:ext cx="5346700" cy="65992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Tree>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50875" y="388938"/>
            <a:ext cx="4278313" cy="1652587"/>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549525" y="6827838"/>
            <a:ext cx="7802563" cy="806450"/>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sym typeface="American Typewriter" charset="0"/>
            </a:endParaRPr>
          </a:p>
        </p:txBody>
      </p:sp>
      <p:sp>
        <p:nvSpPr>
          <p:cNvPr id="4" name="Espace réservé du texte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213850" y="117475"/>
            <a:ext cx="2711450" cy="8763000"/>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1079500" y="117475"/>
            <a:ext cx="7981950" cy="87630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74725" y="3030538"/>
            <a:ext cx="11055350" cy="2090737"/>
          </a:xfrm>
        </p:spPr>
        <p:txBody>
          <a:bodyPr/>
          <a:lstStyle/>
          <a:p>
            <a:r>
              <a:rPr lang="fr-FR"/>
              <a:t>Cliquez et modifiez le titre</a:t>
            </a:r>
          </a:p>
        </p:txBody>
      </p:sp>
      <p:sp>
        <p:nvSpPr>
          <p:cNvPr id="3" name="Sous-titr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Tree>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50875" y="388938"/>
            <a:ext cx="4278313" cy="1652587"/>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027113" y="6267450"/>
            <a:ext cx="11053762" cy="1936750"/>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Tree>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1079500" y="2527300"/>
            <a:ext cx="2540000" cy="6108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3771900" y="2527300"/>
            <a:ext cx="2540000" cy="6108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Tree>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50875" y="388938"/>
            <a:ext cx="4278313" cy="1652587"/>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549525" y="6827838"/>
            <a:ext cx="7802563" cy="806450"/>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sym typeface="American Typewriter" charset="0"/>
            </a:endParaRPr>
          </a:p>
        </p:txBody>
      </p:sp>
      <p:sp>
        <p:nvSpPr>
          <p:cNvPr id="4" name="Espace réservé du texte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213850" y="152400"/>
            <a:ext cx="2711450" cy="8483600"/>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1079500" y="152400"/>
            <a:ext cx="7981950" cy="84836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74725" y="3030538"/>
            <a:ext cx="11055350" cy="2090737"/>
          </a:xfrm>
        </p:spPr>
        <p:txBody>
          <a:bodyPr/>
          <a:lstStyle/>
          <a:p>
            <a:r>
              <a:rPr lang="fr-FR"/>
              <a:t>Cliquez et modifiez le titre</a:t>
            </a:r>
          </a:p>
        </p:txBody>
      </p:sp>
      <p:sp>
        <p:nvSpPr>
          <p:cNvPr id="3" name="Sous-titr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549525" y="6827838"/>
            <a:ext cx="7802563" cy="806450"/>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sym typeface="American Typewriter" charset="0"/>
            </a:endParaRPr>
          </a:p>
        </p:txBody>
      </p:sp>
      <p:sp>
        <p:nvSpPr>
          <p:cNvPr id="4" name="Espace réservé du texte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027113" y="6267450"/>
            <a:ext cx="11053762" cy="1936750"/>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Tree>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1079500" y="2527300"/>
            <a:ext cx="2540000" cy="6108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3771900" y="2527300"/>
            <a:ext cx="2540000" cy="6108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Tree>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50875" y="388938"/>
            <a:ext cx="4278313" cy="1652587"/>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549525" y="6827838"/>
            <a:ext cx="7802563" cy="806450"/>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sym typeface="American Typewriter" charset="0"/>
            </a:endParaRPr>
          </a:p>
        </p:txBody>
      </p:sp>
      <p:sp>
        <p:nvSpPr>
          <p:cNvPr id="4" name="Espace réservé du texte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213850" y="152400"/>
            <a:ext cx="2711450" cy="8483600"/>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1079500" y="152400"/>
            <a:ext cx="7981950" cy="84836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2.jpe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2.jpe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2.jpe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2.jpe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2.jpe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slideLayout" Target="../slideLayouts/slideLayout167.xml"/><Relationship Id="rId18" Type="http://schemas.openxmlformats.org/officeDocument/2006/relationships/theme" Target="../theme/theme15.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17" Type="http://schemas.openxmlformats.org/officeDocument/2006/relationships/slideLayout" Target="../slideLayouts/slideLayout171.xml"/><Relationship Id="rId2" Type="http://schemas.openxmlformats.org/officeDocument/2006/relationships/slideLayout" Target="../slideLayouts/slideLayout156.xml"/><Relationship Id="rId16" Type="http://schemas.openxmlformats.org/officeDocument/2006/relationships/slideLayout" Target="../slideLayouts/slideLayout170.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5" Type="http://schemas.openxmlformats.org/officeDocument/2006/relationships/slideLayout" Target="../slideLayouts/slideLayout169.xml"/><Relationship Id="rId10" Type="http://schemas.openxmlformats.org/officeDocument/2006/relationships/slideLayout" Target="../slideLayouts/slideLayout164.xml"/><Relationship Id="rId19" Type="http://schemas.openxmlformats.org/officeDocument/2006/relationships/image" Target="../media/image4.png"/><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slideLayout" Target="../slideLayouts/slideLayout16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2.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2.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3.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2.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2.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9330" name="Rectangle 1"/>
          <p:cNvSpPr>
            <a:spLocks noGrp="1" noChangeArrowheads="1"/>
          </p:cNvSpPr>
          <p:nvPr>
            <p:ph type="title"/>
          </p:nvPr>
        </p:nvSpPr>
        <p:spPr bwMode="auto">
          <a:xfrm>
            <a:off x="1079500" y="2971800"/>
            <a:ext cx="10845800" cy="3810000"/>
          </a:xfrm>
          <a:prstGeom prst="rect">
            <a:avLst/>
          </a:prstGeom>
          <a:noFill/>
          <a:ln w="12700">
            <a:noFill/>
            <a:miter lim="800000"/>
            <a:headEnd/>
            <a:tailEnd/>
          </a:ln>
        </p:spPr>
        <p:txBody>
          <a:bodyPr vert="horz" wrap="square" lIns="50800" tIns="50800" rIns="50800" bIns="50800" numCol="1" anchor="ctr" anchorCtr="0" compatLnSpc="1">
            <a:prstTxWarp prst="textNoShape">
              <a:avLst/>
            </a:prstTxWarp>
          </a:bodyPr>
          <a:lstStyle/>
          <a:p>
            <a:pPr lvl="0"/>
            <a:r>
              <a:rPr lang="en-US">
                <a:sym typeface="American Typewriter" charset="0"/>
              </a:rPr>
              <a:t>Click to edit Master title style</a:t>
            </a:r>
          </a:p>
        </p:txBody>
      </p:sp>
    </p:spTree>
  </p:cSld>
  <p:clrMap bg1="dk2" tx1="lt1" bg2="dk1" tx2="lt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ransition/>
  <p:txStyles>
    <p:titleStyle>
      <a:lvl1pPr algn="ctr" rtl="0" eaLnBrk="0" fontAlgn="base" hangingPunct="0">
        <a:spcBef>
          <a:spcPct val="0"/>
        </a:spcBef>
        <a:spcAft>
          <a:spcPct val="0"/>
        </a:spcAft>
        <a:defRPr sz="8000">
          <a:solidFill>
            <a:schemeClr val="tx1"/>
          </a:solidFill>
          <a:latin typeface="+mj-lt"/>
          <a:ea typeface="+mj-ea"/>
          <a:cs typeface="+mj-cs"/>
          <a:sym typeface="American Typewriter" charset="0"/>
        </a:defRPr>
      </a:lvl1pPr>
      <a:lvl2pPr algn="ctr" rtl="0" eaLnBrk="0" fontAlgn="base" hangingPunct="0">
        <a:spcBef>
          <a:spcPct val="0"/>
        </a:spcBef>
        <a:spcAft>
          <a:spcPct val="0"/>
        </a:spcAft>
        <a:defRPr sz="8000">
          <a:solidFill>
            <a:schemeClr val="tx1"/>
          </a:solidFill>
          <a:latin typeface="American Typewriter" charset="0"/>
          <a:ea typeface="ヒラギノ明朝 ProN W3" charset="-128"/>
          <a:cs typeface="ヒラギノ明朝 ProN W3" charset="-128"/>
          <a:sym typeface="American Typewriter" charset="0"/>
        </a:defRPr>
      </a:lvl2pPr>
      <a:lvl3pPr algn="ctr" rtl="0" eaLnBrk="0" fontAlgn="base" hangingPunct="0">
        <a:spcBef>
          <a:spcPct val="0"/>
        </a:spcBef>
        <a:spcAft>
          <a:spcPct val="0"/>
        </a:spcAft>
        <a:defRPr sz="8000">
          <a:solidFill>
            <a:schemeClr val="tx1"/>
          </a:solidFill>
          <a:latin typeface="American Typewriter" charset="0"/>
          <a:ea typeface="ヒラギノ明朝 ProN W3" charset="-128"/>
          <a:cs typeface="ヒラギノ明朝 ProN W3" charset="-128"/>
          <a:sym typeface="American Typewriter" charset="0"/>
        </a:defRPr>
      </a:lvl3pPr>
      <a:lvl4pPr algn="ctr" rtl="0" eaLnBrk="0" fontAlgn="base" hangingPunct="0">
        <a:spcBef>
          <a:spcPct val="0"/>
        </a:spcBef>
        <a:spcAft>
          <a:spcPct val="0"/>
        </a:spcAft>
        <a:defRPr sz="8000">
          <a:solidFill>
            <a:schemeClr val="tx1"/>
          </a:solidFill>
          <a:latin typeface="American Typewriter" charset="0"/>
          <a:ea typeface="ヒラギノ明朝 ProN W3" charset="-128"/>
          <a:cs typeface="ヒラギノ明朝 ProN W3" charset="-128"/>
          <a:sym typeface="American Typewriter" charset="0"/>
        </a:defRPr>
      </a:lvl4pPr>
      <a:lvl5pPr algn="ctr" rtl="0" eaLnBrk="0" fontAlgn="base" hangingPunct="0">
        <a:spcBef>
          <a:spcPct val="0"/>
        </a:spcBef>
        <a:spcAft>
          <a:spcPct val="0"/>
        </a:spcAft>
        <a:defRPr sz="8000">
          <a:solidFill>
            <a:schemeClr val="tx1"/>
          </a:solidFill>
          <a:latin typeface="American Typewriter" charset="0"/>
          <a:ea typeface="ヒラギノ明朝 ProN W3" charset="-128"/>
          <a:cs typeface="ヒラギノ明朝 ProN W3" charset="-128"/>
          <a:sym typeface="American Typewriter" charset="0"/>
        </a:defRPr>
      </a:lvl5pPr>
      <a:lvl6pPr marL="457200" algn="ctr" rtl="0" fontAlgn="base">
        <a:spcBef>
          <a:spcPct val="0"/>
        </a:spcBef>
        <a:spcAft>
          <a:spcPct val="0"/>
        </a:spcAft>
        <a:defRPr sz="8000">
          <a:solidFill>
            <a:schemeClr val="tx1"/>
          </a:solidFill>
          <a:latin typeface="American Typewriter" charset="0"/>
          <a:ea typeface="ヒラギノ明朝 ProN W3" charset="-128"/>
          <a:cs typeface="ヒラギノ明朝 ProN W3" charset="-128"/>
          <a:sym typeface="American Typewriter" charset="0"/>
        </a:defRPr>
      </a:lvl6pPr>
      <a:lvl7pPr marL="914400" algn="ctr" rtl="0" fontAlgn="base">
        <a:spcBef>
          <a:spcPct val="0"/>
        </a:spcBef>
        <a:spcAft>
          <a:spcPct val="0"/>
        </a:spcAft>
        <a:defRPr sz="8000">
          <a:solidFill>
            <a:schemeClr val="tx1"/>
          </a:solidFill>
          <a:latin typeface="American Typewriter" charset="0"/>
          <a:ea typeface="ヒラギノ明朝 ProN W3" charset="-128"/>
          <a:cs typeface="ヒラギノ明朝 ProN W3" charset="-128"/>
          <a:sym typeface="American Typewriter" charset="0"/>
        </a:defRPr>
      </a:lvl7pPr>
      <a:lvl8pPr marL="1371600" algn="ctr" rtl="0" fontAlgn="base">
        <a:spcBef>
          <a:spcPct val="0"/>
        </a:spcBef>
        <a:spcAft>
          <a:spcPct val="0"/>
        </a:spcAft>
        <a:defRPr sz="8000">
          <a:solidFill>
            <a:schemeClr val="tx1"/>
          </a:solidFill>
          <a:latin typeface="American Typewriter" charset="0"/>
          <a:ea typeface="ヒラギノ明朝 ProN W3" charset="-128"/>
          <a:cs typeface="ヒラギノ明朝 ProN W3" charset="-128"/>
          <a:sym typeface="American Typewriter" charset="0"/>
        </a:defRPr>
      </a:lvl8pPr>
      <a:lvl9pPr marL="1828800" algn="ctr" rtl="0" fontAlgn="base">
        <a:spcBef>
          <a:spcPct val="0"/>
        </a:spcBef>
        <a:spcAft>
          <a:spcPct val="0"/>
        </a:spcAft>
        <a:defRPr sz="8000">
          <a:solidFill>
            <a:schemeClr val="tx1"/>
          </a:solidFill>
          <a:latin typeface="American Typewriter" charset="0"/>
          <a:ea typeface="ヒラギノ明朝 ProN W3" charset="-128"/>
          <a:cs typeface="ヒラギノ明朝 ProN W3" charset="-128"/>
          <a:sym typeface="American Typewriter" charset="0"/>
        </a:defRPr>
      </a:lvl9pPr>
    </p:titleStyle>
    <p:bodyStyle>
      <a:lvl1pPr marL="323850" indent="-323850" algn="ctr" rtl="0" eaLnBrk="0" fontAlgn="base" hangingPunct="0">
        <a:spcBef>
          <a:spcPct val="0"/>
        </a:spcBef>
        <a:spcAft>
          <a:spcPct val="0"/>
        </a:spcAft>
        <a:defRPr sz="3200">
          <a:solidFill>
            <a:schemeClr val="tx1"/>
          </a:solidFill>
          <a:latin typeface="+mn-lt"/>
          <a:ea typeface="+mn-ea"/>
          <a:cs typeface="+mn-cs"/>
          <a:sym typeface="American Typewriter" charset="0"/>
        </a:defRPr>
      </a:lvl1pPr>
      <a:lvl2pPr marL="323850" indent="-323850" algn="ctr" rtl="0" eaLnBrk="0" fontAlgn="base" hangingPunct="0">
        <a:spcBef>
          <a:spcPct val="0"/>
        </a:spcBef>
        <a:spcAft>
          <a:spcPct val="0"/>
        </a:spcAft>
        <a:defRPr sz="3200">
          <a:solidFill>
            <a:schemeClr val="tx1"/>
          </a:solidFill>
          <a:latin typeface="+mn-lt"/>
          <a:ea typeface="+mn-ea"/>
          <a:cs typeface="+mn-cs"/>
          <a:sym typeface="American Typewriter" charset="0"/>
        </a:defRPr>
      </a:lvl2pPr>
      <a:lvl3pPr marL="323850" indent="-323850" algn="ctr" rtl="0" eaLnBrk="0" fontAlgn="base" hangingPunct="0">
        <a:spcBef>
          <a:spcPct val="0"/>
        </a:spcBef>
        <a:spcAft>
          <a:spcPct val="0"/>
        </a:spcAft>
        <a:defRPr sz="3200">
          <a:solidFill>
            <a:schemeClr val="tx1"/>
          </a:solidFill>
          <a:latin typeface="+mn-lt"/>
          <a:ea typeface="+mn-ea"/>
          <a:cs typeface="+mn-cs"/>
          <a:sym typeface="American Typewriter" charset="0"/>
        </a:defRPr>
      </a:lvl3pPr>
      <a:lvl4pPr marL="323850" indent="-323850" algn="ctr" rtl="0" eaLnBrk="0" fontAlgn="base" hangingPunct="0">
        <a:spcBef>
          <a:spcPct val="0"/>
        </a:spcBef>
        <a:spcAft>
          <a:spcPct val="0"/>
        </a:spcAft>
        <a:defRPr sz="3200">
          <a:solidFill>
            <a:schemeClr val="tx1"/>
          </a:solidFill>
          <a:latin typeface="+mn-lt"/>
          <a:ea typeface="+mn-ea"/>
          <a:cs typeface="+mn-cs"/>
          <a:sym typeface="American Typewriter" charset="0"/>
        </a:defRPr>
      </a:lvl4pPr>
      <a:lvl5pPr marL="323850" indent="-323850" algn="ctr" rtl="0" eaLnBrk="0" fontAlgn="base" hangingPunct="0">
        <a:spcBef>
          <a:spcPct val="0"/>
        </a:spcBef>
        <a:spcAft>
          <a:spcPct val="0"/>
        </a:spcAft>
        <a:defRPr sz="3200">
          <a:solidFill>
            <a:schemeClr val="tx1"/>
          </a:solidFill>
          <a:latin typeface="+mn-lt"/>
          <a:ea typeface="+mn-ea"/>
          <a:cs typeface="+mn-cs"/>
          <a:sym typeface="American Typewriter" charset="0"/>
        </a:defRPr>
      </a:lvl5pPr>
      <a:lvl6pPr marL="781050" indent="-323850" algn="ctr" rtl="0" fontAlgn="base">
        <a:spcBef>
          <a:spcPct val="0"/>
        </a:spcBef>
        <a:spcAft>
          <a:spcPct val="0"/>
        </a:spcAft>
        <a:defRPr sz="3200">
          <a:solidFill>
            <a:schemeClr val="tx1"/>
          </a:solidFill>
          <a:latin typeface="+mn-lt"/>
          <a:ea typeface="+mn-ea"/>
          <a:cs typeface="+mn-cs"/>
          <a:sym typeface="American Typewriter" charset="0"/>
        </a:defRPr>
      </a:lvl6pPr>
      <a:lvl7pPr marL="1238250" indent="-323850" algn="ctr" rtl="0" fontAlgn="base">
        <a:spcBef>
          <a:spcPct val="0"/>
        </a:spcBef>
        <a:spcAft>
          <a:spcPct val="0"/>
        </a:spcAft>
        <a:defRPr sz="3200">
          <a:solidFill>
            <a:schemeClr val="tx1"/>
          </a:solidFill>
          <a:latin typeface="+mn-lt"/>
          <a:ea typeface="+mn-ea"/>
          <a:cs typeface="+mn-cs"/>
          <a:sym typeface="American Typewriter" charset="0"/>
        </a:defRPr>
      </a:lvl7pPr>
      <a:lvl8pPr marL="1695450" indent="-323850" algn="ctr" rtl="0" fontAlgn="base">
        <a:spcBef>
          <a:spcPct val="0"/>
        </a:spcBef>
        <a:spcAft>
          <a:spcPct val="0"/>
        </a:spcAft>
        <a:defRPr sz="3200">
          <a:solidFill>
            <a:schemeClr val="tx1"/>
          </a:solidFill>
          <a:latin typeface="+mn-lt"/>
          <a:ea typeface="+mn-ea"/>
          <a:cs typeface="+mn-cs"/>
          <a:sym typeface="American Typewriter" charset="0"/>
        </a:defRPr>
      </a:lvl8pPr>
      <a:lvl9pPr marL="2152650" indent="-323850" algn="ctr" rtl="0" fontAlgn="base">
        <a:spcBef>
          <a:spcPct val="0"/>
        </a:spcBef>
        <a:spcAft>
          <a:spcPct val="0"/>
        </a:spcAft>
        <a:defRPr sz="3200">
          <a:solidFill>
            <a:schemeClr val="tx1"/>
          </a:solidFill>
          <a:latin typeface="+mn-lt"/>
          <a:ea typeface="+mn-ea"/>
          <a:cs typeface="+mn-cs"/>
          <a:sym typeface="American Typewriter" charset="0"/>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9922" name="Rectangle 1"/>
          <p:cNvSpPr>
            <a:spLocks noGrp="1" noChangeArrowheads="1"/>
          </p:cNvSpPr>
          <p:nvPr>
            <p:ph type="body" idx="1"/>
          </p:nvPr>
        </p:nvSpPr>
        <p:spPr bwMode="auto">
          <a:xfrm>
            <a:off x="1079500" y="876300"/>
            <a:ext cx="10845800" cy="8001000"/>
          </a:xfrm>
          <a:prstGeom prst="rect">
            <a:avLst/>
          </a:prstGeom>
          <a:noFill/>
          <a:ln w="12700">
            <a:noFill/>
            <a:miter lim="800000"/>
            <a:headEnd/>
            <a:tailEnd/>
          </a:ln>
        </p:spPr>
        <p:txBody>
          <a:bodyPr vert="horz" wrap="square" lIns="50800" tIns="50800" rIns="50800" bIns="50800" numCol="1" anchor="ctr" anchorCtr="0" compatLnSpc="1">
            <a:prstTxWarp prst="textNoShape">
              <a:avLst/>
            </a:prstTxWarp>
          </a:bodyPr>
          <a:lstStyle/>
          <a:p>
            <a:pPr lvl="0"/>
            <a:r>
              <a:rPr lang="en-US">
                <a:sym typeface="American Typewriter" charset="0"/>
              </a:rPr>
              <a:t>Click to edit Master text styles</a:t>
            </a:r>
          </a:p>
          <a:p>
            <a:pPr lvl="1"/>
            <a:r>
              <a:rPr lang="en-US">
                <a:sym typeface="American Typewriter" charset="0"/>
              </a:rPr>
              <a:t>Second level</a:t>
            </a:r>
          </a:p>
          <a:p>
            <a:pPr lvl="2"/>
            <a:r>
              <a:rPr lang="en-US">
                <a:sym typeface="American Typewriter" charset="0"/>
              </a:rPr>
              <a:t>Third level</a:t>
            </a:r>
          </a:p>
          <a:p>
            <a:pPr lvl="3"/>
            <a:r>
              <a:rPr lang="en-US">
                <a:sym typeface="American Typewriter" charset="0"/>
              </a:rPr>
              <a:t>Fourth level</a:t>
            </a:r>
          </a:p>
          <a:p>
            <a:pPr lvl="4"/>
            <a:r>
              <a:rPr lang="en-US">
                <a:sym typeface="American Typewriter" charset="0"/>
              </a:rPr>
              <a:t>Fifth level</a:t>
            </a:r>
          </a:p>
        </p:txBody>
      </p:sp>
    </p:spTree>
  </p:cSld>
  <p:clrMap bg1="dk2" tx1="lt1" bg2="dk1" tx2="lt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Lst>
  <p:transition/>
  <p:txStyles>
    <p:titleStyle>
      <a:lvl1pPr algn="ctr" rtl="0" eaLnBrk="0" fontAlgn="base" hangingPunct="0">
        <a:spcBef>
          <a:spcPct val="0"/>
        </a:spcBef>
        <a:spcAft>
          <a:spcPct val="0"/>
        </a:spcAft>
        <a:defRPr sz="7000">
          <a:solidFill>
            <a:schemeClr val="tx1"/>
          </a:solidFill>
          <a:latin typeface="+mj-lt"/>
          <a:ea typeface="+mj-ea"/>
          <a:cs typeface="+mj-cs"/>
          <a:sym typeface="American Typewriter" charset="0"/>
        </a:defRPr>
      </a:lvl1pPr>
      <a:lvl2pPr algn="ctr" rtl="0" eaLnBrk="0" fontAlgn="base" hangingPunct="0">
        <a:spcBef>
          <a:spcPct val="0"/>
        </a:spcBef>
        <a:spcAft>
          <a:spcPct val="0"/>
        </a:spcAft>
        <a:defRPr sz="7000">
          <a:solidFill>
            <a:schemeClr val="tx1"/>
          </a:solidFill>
          <a:latin typeface="American Typewriter" charset="0"/>
          <a:ea typeface="ヒラギノ明朝 ProN W3" charset="-128"/>
          <a:cs typeface="ヒラギノ明朝 ProN W3" charset="-128"/>
          <a:sym typeface="American Typewriter" charset="0"/>
        </a:defRPr>
      </a:lvl2pPr>
      <a:lvl3pPr algn="ctr" rtl="0" eaLnBrk="0" fontAlgn="base" hangingPunct="0">
        <a:spcBef>
          <a:spcPct val="0"/>
        </a:spcBef>
        <a:spcAft>
          <a:spcPct val="0"/>
        </a:spcAft>
        <a:defRPr sz="7000">
          <a:solidFill>
            <a:schemeClr val="tx1"/>
          </a:solidFill>
          <a:latin typeface="American Typewriter" charset="0"/>
          <a:ea typeface="ヒラギノ明朝 ProN W3" charset="-128"/>
          <a:cs typeface="ヒラギノ明朝 ProN W3" charset="-128"/>
          <a:sym typeface="American Typewriter" charset="0"/>
        </a:defRPr>
      </a:lvl3pPr>
      <a:lvl4pPr algn="ctr" rtl="0" eaLnBrk="0" fontAlgn="base" hangingPunct="0">
        <a:spcBef>
          <a:spcPct val="0"/>
        </a:spcBef>
        <a:spcAft>
          <a:spcPct val="0"/>
        </a:spcAft>
        <a:defRPr sz="7000">
          <a:solidFill>
            <a:schemeClr val="tx1"/>
          </a:solidFill>
          <a:latin typeface="American Typewriter" charset="0"/>
          <a:ea typeface="ヒラギノ明朝 ProN W3" charset="-128"/>
          <a:cs typeface="ヒラギノ明朝 ProN W3" charset="-128"/>
          <a:sym typeface="American Typewriter" charset="0"/>
        </a:defRPr>
      </a:lvl4pPr>
      <a:lvl5pPr algn="ctr" rtl="0" eaLnBrk="0" fontAlgn="base" hangingPunct="0">
        <a:spcBef>
          <a:spcPct val="0"/>
        </a:spcBef>
        <a:spcAft>
          <a:spcPct val="0"/>
        </a:spcAft>
        <a:defRPr sz="7000">
          <a:solidFill>
            <a:schemeClr val="tx1"/>
          </a:solidFill>
          <a:latin typeface="American Typewriter" charset="0"/>
          <a:ea typeface="ヒラギノ明朝 ProN W3" charset="-128"/>
          <a:cs typeface="ヒラギノ明朝 ProN W3" charset="-128"/>
          <a:sym typeface="American Typewriter" charset="0"/>
        </a:defRPr>
      </a:lvl5pPr>
      <a:lvl6pPr marL="457200" algn="ctr" rtl="0" fontAlgn="base">
        <a:spcBef>
          <a:spcPct val="0"/>
        </a:spcBef>
        <a:spcAft>
          <a:spcPct val="0"/>
        </a:spcAft>
        <a:defRPr sz="7000">
          <a:solidFill>
            <a:schemeClr val="tx1"/>
          </a:solidFill>
          <a:latin typeface="American Typewriter" charset="0"/>
          <a:ea typeface="ヒラギノ明朝 ProN W3" charset="-128"/>
          <a:cs typeface="ヒラギノ明朝 ProN W3" charset="-128"/>
          <a:sym typeface="American Typewriter" charset="0"/>
        </a:defRPr>
      </a:lvl6pPr>
      <a:lvl7pPr marL="914400" algn="ctr" rtl="0" fontAlgn="base">
        <a:spcBef>
          <a:spcPct val="0"/>
        </a:spcBef>
        <a:spcAft>
          <a:spcPct val="0"/>
        </a:spcAft>
        <a:defRPr sz="7000">
          <a:solidFill>
            <a:schemeClr val="tx1"/>
          </a:solidFill>
          <a:latin typeface="American Typewriter" charset="0"/>
          <a:ea typeface="ヒラギノ明朝 ProN W3" charset="-128"/>
          <a:cs typeface="ヒラギノ明朝 ProN W3" charset="-128"/>
          <a:sym typeface="American Typewriter" charset="0"/>
        </a:defRPr>
      </a:lvl7pPr>
      <a:lvl8pPr marL="1371600" algn="ctr" rtl="0" fontAlgn="base">
        <a:spcBef>
          <a:spcPct val="0"/>
        </a:spcBef>
        <a:spcAft>
          <a:spcPct val="0"/>
        </a:spcAft>
        <a:defRPr sz="7000">
          <a:solidFill>
            <a:schemeClr val="tx1"/>
          </a:solidFill>
          <a:latin typeface="American Typewriter" charset="0"/>
          <a:ea typeface="ヒラギノ明朝 ProN W3" charset="-128"/>
          <a:cs typeface="ヒラギノ明朝 ProN W3" charset="-128"/>
          <a:sym typeface="American Typewriter" charset="0"/>
        </a:defRPr>
      </a:lvl8pPr>
      <a:lvl9pPr marL="1828800" algn="ctr" rtl="0" fontAlgn="base">
        <a:spcBef>
          <a:spcPct val="0"/>
        </a:spcBef>
        <a:spcAft>
          <a:spcPct val="0"/>
        </a:spcAft>
        <a:defRPr sz="7000">
          <a:solidFill>
            <a:schemeClr val="tx1"/>
          </a:solidFill>
          <a:latin typeface="American Typewriter" charset="0"/>
          <a:ea typeface="ヒラギノ明朝 ProN W3" charset="-128"/>
          <a:cs typeface="ヒラギノ明朝 ProN W3" charset="-128"/>
          <a:sym typeface="American Typewriter" charset="0"/>
        </a:defRPr>
      </a:lvl9pPr>
    </p:titleStyle>
    <p:bodyStyle>
      <a:lvl1pPr marL="852488" indent="-560388" algn="l" rtl="0" eaLnBrk="0" fontAlgn="base" hangingPunct="0">
        <a:spcBef>
          <a:spcPts val="3200"/>
        </a:spcBef>
        <a:spcAft>
          <a:spcPct val="0"/>
        </a:spcAft>
        <a:buSzPct val="120000"/>
        <a:buFont typeface="American Typewriter" charset="0"/>
        <a:buChar char="•"/>
        <a:defRPr sz="4200">
          <a:solidFill>
            <a:schemeClr val="tx1"/>
          </a:solidFill>
          <a:latin typeface="+mn-lt"/>
          <a:ea typeface="+mn-ea"/>
          <a:cs typeface="+mn-cs"/>
          <a:sym typeface="American Typewriter" charset="0"/>
        </a:defRPr>
      </a:lvl1pPr>
      <a:lvl2pPr marL="1377950" indent="-561975" algn="l" rtl="0" eaLnBrk="0" fontAlgn="base" hangingPunct="0">
        <a:spcBef>
          <a:spcPts val="3200"/>
        </a:spcBef>
        <a:spcAft>
          <a:spcPct val="0"/>
        </a:spcAft>
        <a:buSzPct val="120000"/>
        <a:buFont typeface="American Typewriter" charset="0"/>
        <a:buChar char="•"/>
        <a:defRPr sz="4200">
          <a:solidFill>
            <a:schemeClr val="tx1"/>
          </a:solidFill>
          <a:latin typeface="+mn-lt"/>
          <a:ea typeface="+mn-ea"/>
          <a:cs typeface="+mn-cs"/>
          <a:sym typeface="American Typewriter" charset="0"/>
        </a:defRPr>
      </a:lvl2pPr>
      <a:lvl3pPr marL="1885950" indent="-561975" algn="l" rtl="0" eaLnBrk="0" fontAlgn="base" hangingPunct="0">
        <a:spcBef>
          <a:spcPts val="3200"/>
        </a:spcBef>
        <a:spcAft>
          <a:spcPct val="0"/>
        </a:spcAft>
        <a:buSzPct val="120000"/>
        <a:buFont typeface="American Typewriter" charset="0"/>
        <a:buChar char="•"/>
        <a:defRPr sz="4200">
          <a:solidFill>
            <a:schemeClr val="tx1"/>
          </a:solidFill>
          <a:latin typeface="+mn-lt"/>
          <a:ea typeface="+mn-ea"/>
          <a:cs typeface="+mn-cs"/>
          <a:sym typeface="American Typewriter" charset="0"/>
        </a:defRPr>
      </a:lvl3pPr>
      <a:lvl4pPr marL="2411413" indent="-561975" algn="l" rtl="0" eaLnBrk="0" fontAlgn="base" hangingPunct="0">
        <a:spcBef>
          <a:spcPts val="3200"/>
        </a:spcBef>
        <a:spcAft>
          <a:spcPct val="0"/>
        </a:spcAft>
        <a:buSzPct val="120000"/>
        <a:buFont typeface="American Typewriter" charset="0"/>
        <a:buChar char="•"/>
        <a:defRPr sz="4200">
          <a:solidFill>
            <a:schemeClr val="tx1"/>
          </a:solidFill>
          <a:latin typeface="+mn-lt"/>
          <a:ea typeface="+mn-ea"/>
          <a:cs typeface="+mn-cs"/>
          <a:sym typeface="American Typewriter" charset="0"/>
        </a:defRPr>
      </a:lvl4pPr>
      <a:lvl5pPr marL="2935288" indent="-560388" algn="l" rtl="0" eaLnBrk="0" fontAlgn="base" hangingPunct="0">
        <a:spcBef>
          <a:spcPts val="3200"/>
        </a:spcBef>
        <a:spcAft>
          <a:spcPct val="0"/>
        </a:spcAft>
        <a:buSzPct val="120000"/>
        <a:buFont typeface="American Typewriter" charset="0"/>
        <a:buChar char="•"/>
        <a:defRPr sz="4200">
          <a:solidFill>
            <a:schemeClr val="tx1"/>
          </a:solidFill>
          <a:latin typeface="+mn-lt"/>
          <a:ea typeface="+mn-ea"/>
          <a:cs typeface="+mn-cs"/>
          <a:sym typeface="American Typewriter" charset="0"/>
        </a:defRPr>
      </a:lvl5pPr>
      <a:lvl6pPr marL="3392488" indent="-560388" algn="l" rtl="0" fontAlgn="base">
        <a:spcBef>
          <a:spcPts val="3200"/>
        </a:spcBef>
        <a:spcAft>
          <a:spcPct val="0"/>
        </a:spcAft>
        <a:buSzPct val="120000"/>
        <a:buFont typeface="American Typewriter" charset="0"/>
        <a:buChar char="•"/>
        <a:defRPr sz="4200">
          <a:solidFill>
            <a:schemeClr val="tx1"/>
          </a:solidFill>
          <a:latin typeface="+mn-lt"/>
          <a:ea typeface="+mn-ea"/>
          <a:cs typeface="+mn-cs"/>
          <a:sym typeface="American Typewriter" charset="0"/>
        </a:defRPr>
      </a:lvl6pPr>
      <a:lvl7pPr marL="3849688" indent="-560388" algn="l" rtl="0" fontAlgn="base">
        <a:spcBef>
          <a:spcPts val="3200"/>
        </a:spcBef>
        <a:spcAft>
          <a:spcPct val="0"/>
        </a:spcAft>
        <a:buSzPct val="120000"/>
        <a:buFont typeface="American Typewriter" charset="0"/>
        <a:buChar char="•"/>
        <a:defRPr sz="4200">
          <a:solidFill>
            <a:schemeClr val="tx1"/>
          </a:solidFill>
          <a:latin typeface="+mn-lt"/>
          <a:ea typeface="+mn-ea"/>
          <a:cs typeface="+mn-cs"/>
          <a:sym typeface="American Typewriter" charset="0"/>
        </a:defRPr>
      </a:lvl7pPr>
      <a:lvl8pPr marL="4306888" indent="-560388" algn="l" rtl="0" fontAlgn="base">
        <a:spcBef>
          <a:spcPts val="3200"/>
        </a:spcBef>
        <a:spcAft>
          <a:spcPct val="0"/>
        </a:spcAft>
        <a:buSzPct val="120000"/>
        <a:buFont typeface="American Typewriter" charset="0"/>
        <a:buChar char="•"/>
        <a:defRPr sz="4200">
          <a:solidFill>
            <a:schemeClr val="tx1"/>
          </a:solidFill>
          <a:latin typeface="+mn-lt"/>
          <a:ea typeface="+mn-ea"/>
          <a:cs typeface="+mn-cs"/>
          <a:sym typeface="American Typewriter" charset="0"/>
        </a:defRPr>
      </a:lvl8pPr>
      <a:lvl9pPr marL="4764088" indent="-560388" algn="l" rtl="0" fontAlgn="base">
        <a:spcBef>
          <a:spcPts val="3200"/>
        </a:spcBef>
        <a:spcAft>
          <a:spcPct val="0"/>
        </a:spcAft>
        <a:buSzPct val="120000"/>
        <a:buFont typeface="American Typewriter" charset="0"/>
        <a:buChar char="•"/>
        <a:defRPr sz="4200">
          <a:solidFill>
            <a:schemeClr val="tx1"/>
          </a:solidFill>
          <a:latin typeface="+mn-lt"/>
          <a:ea typeface="+mn-ea"/>
          <a:cs typeface="+mn-cs"/>
          <a:sym typeface="American Typewriter" charset="0"/>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Tree>
  </p:cSld>
  <p:clrMap bg1="dk2" tx1="lt1" bg2="dk1" tx2="lt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Lst>
  <p:transition/>
  <p:txStyles>
    <p:titleStyle>
      <a:lvl1pPr algn="ctr" rtl="0" eaLnBrk="0" fontAlgn="base" hangingPunct="0">
        <a:spcBef>
          <a:spcPct val="0"/>
        </a:spcBef>
        <a:spcAft>
          <a:spcPct val="0"/>
        </a:spcAft>
        <a:defRPr sz="7000">
          <a:solidFill>
            <a:schemeClr val="tx1"/>
          </a:solidFill>
          <a:latin typeface="+mj-lt"/>
          <a:ea typeface="+mj-ea"/>
          <a:cs typeface="+mj-cs"/>
          <a:sym typeface="American Typewriter" charset="0"/>
        </a:defRPr>
      </a:lvl1pPr>
      <a:lvl2pPr algn="ctr" rtl="0" eaLnBrk="0" fontAlgn="base" hangingPunct="0">
        <a:spcBef>
          <a:spcPct val="0"/>
        </a:spcBef>
        <a:spcAft>
          <a:spcPct val="0"/>
        </a:spcAft>
        <a:defRPr sz="7000">
          <a:solidFill>
            <a:schemeClr val="tx1"/>
          </a:solidFill>
          <a:latin typeface="American Typewriter" charset="0"/>
          <a:ea typeface="ヒラギノ明朝 ProN W3" charset="-128"/>
          <a:cs typeface="ヒラギノ明朝 ProN W3" charset="-128"/>
          <a:sym typeface="American Typewriter" charset="0"/>
        </a:defRPr>
      </a:lvl2pPr>
      <a:lvl3pPr algn="ctr" rtl="0" eaLnBrk="0" fontAlgn="base" hangingPunct="0">
        <a:spcBef>
          <a:spcPct val="0"/>
        </a:spcBef>
        <a:spcAft>
          <a:spcPct val="0"/>
        </a:spcAft>
        <a:defRPr sz="7000">
          <a:solidFill>
            <a:schemeClr val="tx1"/>
          </a:solidFill>
          <a:latin typeface="American Typewriter" charset="0"/>
          <a:ea typeface="ヒラギノ明朝 ProN W3" charset="-128"/>
          <a:cs typeface="ヒラギノ明朝 ProN W3" charset="-128"/>
          <a:sym typeface="American Typewriter" charset="0"/>
        </a:defRPr>
      </a:lvl3pPr>
      <a:lvl4pPr algn="ctr" rtl="0" eaLnBrk="0" fontAlgn="base" hangingPunct="0">
        <a:spcBef>
          <a:spcPct val="0"/>
        </a:spcBef>
        <a:spcAft>
          <a:spcPct val="0"/>
        </a:spcAft>
        <a:defRPr sz="7000">
          <a:solidFill>
            <a:schemeClr val="tx1"/>
          </a:solidFill>
          <a:latin typeface="American Typewriter" charset="0"/>
          <a:ea typeface="ヒラギノ明朝 ProN W3" charset="-128"/>
          <a:cs typeface="ヒラギノ明朝 ProN W3" charset="-128"/>
          <a:sym typeface="American Typewriter" charset="0"/>
        </a:defRPr>
      </a:lvl4pPr>
      <a:lvl5pPr algn="ctr" rtl="0" eaLnBrk="0" fontAlgn="base" hangingPunct="0">
        <a:spcBef>
          <a:spcPct val="0"/>
        </a:spcBef>
        <a:spcAft>
          <a:spcPct val="0"/>
        </a:spcAft>
        <a:defRPr sz="7000">
          <a:solidFill>
            <a:schemeClr val="tx1"/>
          </a:solidFill>
          <a:latin typeface="American Typewriter" charset="0"/>
          <a:ea typeface="ヒラギノ明朝 ProN W3" charset="-128"/>
          <a:cs typeface="ヒラギノ明朝 ProN W3" charset="-128"/>
          <a:sym typeface="American Typewriter" charset="0"/>
        </a:defRPr>
      </a:lvl5pPr>
      <a:lvl6pPr marL="457200" algn="ctr" rtl="0" fontAlgn="base">
        <a:spcBef>
          <a:spcPct val="0"/>
        </a:spcBef>
        <a:spcAft>
          <a:spcPct val="0"/>
        </a:spcAft>
        <a:defRPr sz="7000">
          <a:solidFill>
            <a:schemeClr val="tx1"/>
          </a:solidFill>
          <a:latin typeface="American Typewriter" charset="0"/>
          <a:ea typeface="ヒラギノ明朝 ProN W3" charset="-128"/>
          <a:cs typeface="ヒラギノ明朝 ProN W3" charset="-128"/>
          <a:sym typeface="American Typewriter" charset="0"/>
        </a:defRPr>
      </a:lvl6pPr>
      <a:lvl7pPr marL="914400" algn="ctr" rtl="0" fontAlgn="base">
        <a:spcBef>
          <a:spcPct val="0"/>
        </a:spcBef>
        <a:spcAft>
          <a:spcPct val="0"/>
        </a:spcAft>
        <a:defRPr sz="7000">
          <a:solidFill>
            <a:schemeClr val="tx1"/>
          </a:solidFill>
          <a:latin typeface="American Typewriter" charset="0"/>
          <a:ea typeface="ヒラギノ明朝 ProN W3" charset="-128"/>
          <a:cs typeface="ヒラギノ明朝 ProN W3" charset="-128"/>
          <a:sym typeface="American Typewriter" charset="0"/>
        </a:defRPr>
      </a:lvl7pPr>
      <a:lvl8pPr marL="1371600" algn="ctr" rtl="0" fontAlgn="base">
        <a:spcBef>
          <a:spcPct val="0"/>
        </a:spcBef>
        <a:spcAft>
          <a:spcPct val="0"/>
        </a:spcAft>
        <a:defRPr sz="7000">
          <a:solidFill>
            <a:schemeClr val="tx1"/>
          </a:solidFill>
          <a:latin typeface="American Typewriter" charset="0"/>
          <a:ea typeface="ヒラギノ明朝 ProN W3" charset="-128"/>
          <a:cs typeface="ヒラギノ明朝 ProN W3" charset="-128"/>
          <a:sym typeface="American Typewriter" charset="0"/>
        </a:defRPr>
      </a:lvl8pPr>
      <a:lvl9pPr marL="1828800" algn="ctr" rtl="0" fontAlgn="base">
        <a:spcBef>
          <a:spcPct val="0"/>
        </a:spcBef>
        <a:spcAft>
          <a:spcPct val="0"/>
        </a:spcAft>
        <a:defRPr sz="7000">
          <a:solidFill>
            <a:schemeClr val="tx1"/>
          </a:solidFill>
          <a:latin typeface="American Typewriter" charset="0"/>
          <a:ea typeface="ヒラギノ明朝 ProN W3" charset="-128"/>
          <a:cs typeface="ヒラギノ明朝 ProN W3" charset="-128"/>
          <a:sym typeface="American Typewriter" charset="0"/>
        </a:defRPr>
      </a:lvl9pPr>
    </p:titleStyle>
    <p:bodyStyle>
      <a:lvl1pPr marL="903288" indent="-560388" algn="l" rtl="0" eaLnBrk="0" fontAlgn="base" hangingPunct="0">
        <a:spcBef>
          <a:spcPts val="3200"/>
        </a:spcBef>
        <a:spcAft>
          <a:spcPct val="0"/>
        </a:spcAft>
        <a:buSzPct val="120000"/>
        <a:buFont typeface="American Typewriter" charset="0"/>
        <a:buChar char="•"/>
        <a:defRPr sz="4200">
          <a:solidFill>
            <a:schemeClr val="tx1"/>
          </a:solidFill>
          <a:latin typeface="+mn-lt"/>
          <a:ea typeface="+mn-ea"/>
          <a:cs typeface="+mn-cs"/>
          <a:sym typeface="American Typewriter" charset="0"/>
        </a:defRPr>
      </a:lvl1pPr>
      <a:lvl2pPr marL="1428750" indent="-561975" algn="l" rtl="0" eaLnBrk="0" fontAlgn="base" hangingPunct="0">
        <a:spcBef>
          <a:spcPts val="3200"/>
        </a:spcBef>
        <a:spcAft>
          <a:spcPct val="0"/>
        </a:spcAft>
        <a:buSzPct val="120000"/>
        <a:buFont typeface="American Typewriter" charset="0"/>
        <a:buChar char="•"/>
        <a:defRPr sz="4200">
          <a:solidFill>
            <a:schemeClr val="tx1"/>
          </a:solidFill>
          <a:latin typeface="+mn-lt"/>
          <a:ea typeface="+mn-ea"/>
          <a:cs typeface="+mn-cs"/>
          <a:sym typeface="American Typewriter" charset="0"/>
        </a:defRPr>
      </a:lvl2pPr>
      <a:lvl3pPr marL="1936750" indent="-561975" algn="l" rtl="0" eaLnBrk="0" fontAlgn="base" hangingPunct="0">
        <a:spcBef>
          <a:spcPts val="3200"/>
        </a:spcBef>
        <a:spcAft>
          <a:spcPct val="0"/>
        </a:spcAft>
        <a:buSzPct val="120000"/>
        <a:buFont typeface="American Typewriter" charset="0"/>
        <a:buChar char="•"/>
        <a:defRPr sz="4200">
          <a:solidFill>
            <a:schemeClr val="tx1"/>
          </a:solidFill>
          <a:latin typeface="+mn-lt"/>
          <a:ea typeface="+mn-ea"/>
          <a:cs typeface="+mn-cs"/>
          <a:sym typeface="American Typewriter" charset="0"/>
        </a:defRPr>
      </a:lvl3pPr>
      <a:lvl4pPr marL="2462213" indent="-561975" algn="l" rtl="0" eaLnBrk="0" fontAlgn="base" hangingPunct="0">
        <a:spcBef>
          <a:spcPts val="3200"/>
        </a:spcBef>
        <a:spcAft>
          <a:spcPct val="0"/>
        </a:spcAft>
        <a:buSzPct val="120000"/>
        <a:buFont typeface="American Typewriter" charset="0"/>
        <a:buChar char="•"/>
        <a:defRPr sz="4200">
          <a:solidFill>
            <a:schemeClr val="tx1"/>
          </a:solidFill>
          <a:latin typeface="+mn-lt"/>
          <a:ea typeface="+mn-ea"/>
          <a:cs typeface="+mn-cs"/>
          <a:sym typeface="American Typewriter" charset="0"/>
        </a:defRPr>
      </a:lvl4pPr>
      <a:lvl5pPr marL="2986088" indent="-560388" algn="l" rtl="0" eaLnBrk="0" fontAlgn="base" hangingPunct="0">
        <a:spcBef>
          <a:spcPts val="3200"/>
        </a:spcBef>
        <a:spcAft>
          <a:spcPct val="0"/>
        </a:spcAft>
        <a:buSzPct val="120000"/>
        <a:buFont typeface="American Typewriter" charset="0"/>
        <a:buChar char="•"/>
        <a:defRPr sz="4200">
          <a:solidFill>
            <a:schemeClr val="tx1"/>
          </a:solidFill>
          <a:latin typeface="+mn-lt"/>
          <a:ea typeface="+mn-ea"/>
          <a:cs typeface="+mn-cs"/>
          <a:sym typeface="American Typewriter" charset="0"/>
        </a:defRPr>
      </a:lvl5pPr>
      <a:lvl6pPr marL="3443288" indent="-560388" algn="l" rtl="0" fontAlgn="base">
        <a:spcBef>
          <a:spcPts val="3200"/>
        </a:spcBef>
        <a:spcAft>
          <a:spcPct val="0"/>
        </a:spcAft>
        <a:buSzPct val="120000"/>
        <a:buFont typeface="American Typewriter" charset="0"/>
        <a:buChar char="•"/>
        <a:defRPr sz="4200">
          <a:solidFill>
            <a:schemeClr val="tx1"/>
          </a:solidFill>
          <a:latin typeface="+mn-lt"/>
          <a:ea typeface="+mn-ea"/>
          <a:cs typeface="+mn-cs"/>
          <a:sym typeface="American Typewriter" charset="0"/>
        </a:defRPr>
      </a:lvl6pPr>
      <a:lvl7pPr marL="3900488" indent="-560388" algn="l" rtl="0" fontAlgn="base">
        <a:spcBef>
          <a:spcPts val="3200"/>
        </a:spcBef>
        <a:spcAft>
          <a:spcPct val="0"/>
        </a:spcAft>
        <a:buSzPct val="120000"/>
        <a:buFont typeface="American Typewriter" charset="0"/>
        <a:buChar char="•"/>
        <a:defRPr sz="4200">
          <a:solidFill>
            <a:schemeClr val="tx1"/>
          </a:solidFill>
          <a:latin typeface="+mn-lt"/>
          <a:ea typeface="+mn-ea"/>
          <a:cs typeface="+mn-cs"/>
          <a:sym typeface="American Typewriter" charset="0"/>
        </a:defRPr>
      </a:lvl7pPr>
      <a:lvl8pPr marL="4357688" indent="-560388" algn="l" rtl="0" fontAlgn="base">
        <a:spcBef>
          <a:spcPts val="3200"/>
        </a:spcBef>
        <a:spcAft>
          <a:spcPct val="0"/>
        </a:spcAft>
        <a:buSzPct val="120000"/>
        <a:buFont typeface="American Typewriter" charset="0"/>
        <a:buChar char="•"/>
        <a:defRPr sz="4200">
          <a:solidFill>
            <a:schemeClr val="tx1"/>
          </a:solidFill>
          <a:latin typeface="+mn-lt"/>
          <a:ea typeface="+mn-ea"/>
          <a:cs typeface="+mn-cs"/>
          <a:sym typeface="American Typewriter" charset="0"/>
        </a:defRPr>
      </a:lvl8pPr>
      <a:lvl9pPr marL="4814888" indent="-560388" algn="l" rtl="0" fontAlgn="base">
        <a:spcBef>
          <a:spcPts val="3200"/>
        </a:spcBef>
        <a:spcAft>
          <a:spcPct val="0"/>
        </a:spcAft>
        <a:buSzPct val="120000"/>
        <a:buFont typeface="American Typewriter" charset="0"/>
        <a:buChar char="•"/>
        <a:defRPr sz="4200">
          <a:solidFill>
            <a:schemeClr val="tx1"/>
          </a:solidFill>
          <a:latin typeface="+mn-lt"/>
          <a:ea typeface="+mn-ea"/>
          <a:cs typeface="+mn-cs"/>
          <a:sym typeface="American Typewriter" charset="0"/>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34498" name="Rectangle 1"/>
          <p:cNvSpPr>
            <a:spLocks noGrp="1" noChangeArrowheads="1"/>
          </p:cNvSpPr>
          <p:nvPr>
            <p:ph type="title"/>
          </p:nvPr>
        </p:nvSpPr>
        <p:spPr bwMode="auto">
          <a:xfrm>
            <a:off x="1079500" y="152400"/>
            <a:ext cx="10845800" cy="2095500"/>
          </a:xfrm>
          <a:prstGeom prst="rect">
            <a:avLst/>
          </a:prstGeom>
          <a:noFill/>
          <a:ln w="12700">
            <a:noFill/>
            <a:miter lim="800000"/>
            <a:headEnd/>
            <a:tailEnd/>
          </a:ln>
        </p:spPr>
        <p:txBody>
          <a:bodyPr vert="horz" wrap="square" lIns="50800" tIns="50800" rIns="50800" bIns="50800" numCol="1" anchor="ctr" anchorCtr="0" compatLnSpc="1">
            <a:prstTxWarp prst="textNoShape">
              <a:avLst/>
            </a:prstTxWarp>
          </a:bodyPr>
          <a:lstStyle/>
          <a:p>
            <a:pPr lvl="0"/>
            <a:r>
              <a:rPr lang="en-US">
                <a:sym typeface="American Typewriter" charset="0"/>
              </a:rPr>
              <a:t>Click to edit Master title style</a:t>
            </a:r>
          </a:p>
        </p:txBody>
      </p:sp>
      <p:sp>
        <p:nvSpPr>
          <p:cNvPr id="234499" name="Rectangle 2"/>
          <p:cNvSpPr>
            <a:spLocks noGrp="1" noChangeArrowheads="1"/>
          </p:cNvSpPr>
          <p:nvPr>
            <p:ph type="body" idx="1"/>
          </p:nvPr>
        </p:nvSpPr>
        <p:spPr bwMode="auto">
          <a:xfrm>
            <a:off x="1079500" y="2527300"/>
            <a:ext cx="10845800" cy="6108700"/>
          </a:xfrm>
          <a:prstGeom prst="rect">
            <a:avLst/>
          </a:prstGeom>
          <a:noFill/>
          <a:ln w="12700">
            <a:noFill/>
            <a:miter lim="800000"/>
            <a:headEnd/>
            <a:tailEnd/>
          </a:ln>
        </p:spPr>
        <p:txBody>
          <a:bodyPr vert="horz" wrap="square" lIns="50800" tIns="50800" rIns="50800" bIns="50800" numCol="1" anchor="ctr" anchorCtr="0" compatLnSpc="1">
            <a:prstTxWarp prst="textNoShape">
              <a:avLst/>
            </a:prstTxWarp>
          </a:bodyPr>
          <a:lstStyle/>
          <a:p>
            <a:pPr lvl="0"/>
            <a:r>
              <a:rPr lang="en-US">
                <a:sym typeface="American Typewriter" charset="0"/>
              </a:rPr>
              <a:t>Click to edit Master text styles</a:t>
            </a:r>
          </a:p>
          <a:p>
            <a:pPr lvl="1"/>
            <a:r>
              <a:rPr lang="en-US">
                <a:sym typeface="American Typewriter" charset="0"/>
              </a:rPr>
              <a:t>Second level</a:t>
            </a:r>
          </a:p>
          <a:p>
            <a:pPr lvl="2"/>
            <a:r>
              <a:rPr lang="en-US">
                <a:sym typeface="American Typewriter" charset="0"/>
              </a:rPr>
              <a:t>Third level</a:t>
            </a:r>
          </a:p>
          <a:p>
            <a:pPr lvl="3"/>
            <a:r>
              <a:rPr lang="en-US">
                <a:sym typeface="American Typewriter" charset="0"/>
              </a:rPr>
              <a:t>Fourth level</a:t>
            </a:r>
          </a:p>
          <a:p>
            <a:pPr lvl="4"/>
            <a:r>
              <a:rPr lang="en-US">
                <a:sym typeface="American Typewriter" charset="0"/>
              </a:rPr>
              <a:t>Fifth level</a:t>
            </a:r>
          </a:p>
        </p:txBody>
      </p:sp>
    </p:spTree>
  </p:cSld>
  <p:clrMap bg1="dk2" tx1="lt1" bg2="dk1" tx2="lt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Lst>
  <p:transition/>
  <p:txStyles>
    <p:titleStyle>
      <a:lvl1pPr algn="ctr" rtl="0" eaLnBrk="0" fontAlgn="base" hangingPunct="0">
        <a:spcBef>
          <a:spcPct val="0"/>
        </a:spcBef>
        <a:spcAft>
          <a:spcPct val="0"/>
        </a:spcAft>
        <a:defRPr sz="7000">
          <a:solidFill>
            <a:schemeClr val="tx1"/>
          </a:solidFill>
          <a:latin typeface="+mj-lt"/>
          <a:ea typeface="+mj-ea"/>
          <a:cs typeface="+mj-cs"/>
          <a:sym typeface="American Typewriter" charset="0"/>
        </a:defRPr>
      </a:lvl1pPr>
      <a:lvl2pPr algn="ctr" rtl="0" eaLnBrk="0" fontAlgn="base" hangingPunct="0">
        <a:spcBef>
          <a:spcPct val="0"/>
        </a:spcBef>
        <a:spcAft>
          <a:spcPct val="0"/>
        </a:spcAft>
        <a:defRPr sz="7000">
          <a:solidFill>
            <a:schemeClr val="tx1"/>
          </a:solidFill>
          <a:latin typeface="American Typewriter" charset="0"/>
          <a:ea typeface="ヒラギノ明朝 ProN W3" charset="-128"/>
          <a:cs typeface="ヒラギノ明朝 ProN W3" charset="-128"/>
          <a:sym typeface="American Typewriter" charset="0"/>
        </a:defRPr>
      </a:lvl2pPr>
      <a:lvl3pPr algn="ctr" rtl="0" eaLnBrk="0" fontAlgn="base" hangingPunct="0">
        <a:spcBef>
          <a:spcPct val="0"/>
        </a:spcBef>
        <a:spcAft>
          <a:spcPct val="0"/>
        </a:spcAft>
        <a:defRPr sz="7000">
          <a:solidFill>
            <a:schemeClr val="tx1"/>
          </a:solidFill>
          <a:latin typeface="American Typewriter" charset="0"/>
          <a:ea typeface="ヒラギノ明朝 ProN W3" charset="-128"/>
          <a:cs typeface="ヒラギノ明朝 ProN W3" charset="-128"/>
          <a:sym typeface="American Typewriter" charset="0"/>
        </a:defRPr>
      </a:lvl3pPr>
      <a:lvl4pPr algn="ctr" rtl="0" eaLnBrk="0" fontAlgn="base" hangingPunct="0">
        <a:spcBef>
          <a:spcPct val="0"/>
        </a:spcBef>
        <a:spcAft>
          <a:spcPct val="0"/>
        </a:spcAft>
        <a:defRPr sz="7000">
          <a:solidFill>
            <a:schemeClr val="tx1"/>
          </a:solidFill>
          <a:latin typeface="American Typewriter" charset="0"/>
          <a:ea typeface="ヒラギノ明朝 ProN W3" charset="-128"/>
          <a:cs typeface="ヒラギノ明朝 ProN W3" charset="-128"/>
          <a:sym typeface="American Typewriter" charset="0"/>
        </a:defRPr>
      </a:lvl4pPr>
      <a:lvl5pPr algn="ctr" rtl="0" eaLnBrk="0" fontAlgn="base" hangingPunct="0">
        <a:spcBef>
          <a:spcPct val="0"/>
        </a:spcBef>
        <a:spcAft>
          <a:spcPct val="0"/>
        </a:spcAft>
        <a:defRPr sz="7000">
          <a:solidFill>
            <a:schemeClr val="tx1"/>
          </a:solidFill>
          <a:latin typeface="American Typewriter" charset="0"/>
          <a:ea typeface="ヒラギノ明朝 ProN W3" charset="-128"/>
          <a:cs typeface="ヒラギノ明朝 ProN W3" charset="-128"/>
          <a:sym typeface="American Typewriter" charset="0"/>
        </a:defRPr>
      </a:lvl5pPr>
      <a:lvl6pPr marL="457200" algn="ctr" rtl="0" fontAlgn="base">
        <a:spcBef>
          <a:spcPct val="0"/>
        </a:spcBef>
        <a:spcAft>
          <a:spcPct val="0"/>
        </a:spcAft>
        <a:defRPr sz="7000">
          <a:solidFill>
            <a:schemeClr val="tx1"/>
          </a:solidFill>
          <a:latin typeface="American Typewriter" charset="0"/>
          <a:ea typeface="ヒラギノ明朝 ProN W3" charset="-128"/>
          <a:cs typeface="ヒラギノ明朝 ProN W3" charset="-128"/>
          <a:sym typeface="American Typewriter" charset="0"/>
        </a:defRPr>
      </a:lvl6pPr>
      <a:lvl7pPr marL="914400" algn="ctr" rtl="0" fontAlgn="base">
        <a:spcBef>
          <a:spcPct val="0"/>
        </a:spcBef>
        <a:spcAft>
          <a:spcPct val="0"/>
        </a:spcAft>
        <a:defRPr sz="7000">
          <a:solidFill>
            <a:schemeClr val="tx1"/>
          </a:solidFill>
          <a:latin typeface="American Typewriter" charset="0"/>
          <a:ea typeface="ヒラギノ明朝 ProN W3" charset="-128"/>
          <a:cs typeface="ヒラギノ明朝 ProN W3" charset="-128"/>
          <a:sym typeface="American Typewriter" charset="0"/>
        </a:defRPr>
      </a:lvl7pPr>
      <a:lvl8pPr marL="1371600" algn="ctr" rtl="0" fontAlgn="base">
        <a:spcBef>
          <a:spcPct val="0"/>
        </a:spcBef>
        <a:spcAft>
          <a:spcPct val="0"/>
        </a:spcAft>
        <a:defRPr sz="7000">
          <a:solidFill>
            <a:schemeClr val="tx1"/>
          </a:solidFill>
          <a:latin typeface="American Typewriter" charset="0"/>
          <a:ea typeface="ヒラギノ明朝 ProN W3" charset="-128"/>
          <a:cs typeface="ヒラギノ明朝 ProN W3" charset="-128"/>
          <a:sym typeface="American Typewriter" charset="0"/>
        </a:defRPr>
      </a:lvl8pPr>
      <a:lvl9pPr marL="1828800" algn="ctr" rtl="0" fontAlgn="base">
        <a:spcBef>
          <a:spcPct val="0"/>
        </a:spcBef>
        <a:spcAft>
          <a:spcPct val="0"/>
        </a:spcAft>
        <a:defRPr sz="7000">
          <a:solidFill>
            <a:schemeClr val="tx1"/>
          </a:solidFill>
          <a:latin typeface="American Typewriter" charset="0"/>
          <a:ea typeface="ヒラギノ明朝 ProN W3" charset="-128"/>
          <a:cs typeface="ヒラギノ明朝 ProN W3" charset="-128"/>
          <a:sym typeface="American Typewriter" charset="0"/>
        </a:defRPr>
      </a:lvl9pPr>
    </p:titleStyle>
    <p:bodyStyle>
      <a:lvl1pPr marL="852488" indent="-560388" algn="l" rtl="0" eaLnBrk="0" fontAlgn="base" hangingPunct="0">
        <a:spcBef>
          <a:spcPts val="3200"/>
        </a:spcBef>
        <a:spcAft>
          <a:spcPct val="0"/>
        </a:spcAft>
        <a:buSzPct val="120000"/>
        <a:buFont typeface="American Typewriter" charset="0"/>
        <a:buChar char="•"/>
        <a:defRPr sz="4200">
          <a:solidFill>
            <a:schemeClr val="tx1"/>
          </a:solidFill>
          <a:latin typeface="+mn-lt"/>
          <a:ea typeface="+mn-ea"/>
          <a:cs typeface="+mn-cs"/>
          <a:sym typeface="American Typewriter" charset="0"/>
        </a:defRPr>
      </a:lvl1pPr>
      <a:lvl2pPr marL="1377950" indent="-561975" algn="l" rtl="0" eaLnBrk="0" fontAlgn="base" hangingPunct="0">
        <a:spcBef>
          <a:spcPts val="3200"/>
        </a:spcBef>
        <a:spcAft>
          <a:spcPct val="0"/>
        </a:spcAft>
        <a:buSzPct val="120000"/>
        <a:buFont typeface="American Typewriter" charset="0"/>
        <a:buChar char="•"/>
        <a:defRPr sz="4200">
          <a:solidFill>
            <a:schemeClr val="tx1"/>
          </a:solidFill>
          <a:latin typeface="+mn-lt"/>
          <a:ea typeface="+mn-ea"/>
          <a:cs typeface="+mn-cs"/>
          <a:sym typeface="American Typewriter" charset="0"/>
        </a:defRPr>
      </a:lvl2pPr>
      <a:lvl3pPr marL="1885950" indent="-561975" algn="l" rtl="0" eaLnBrk="0" fontAlgn="base" hangingPunct="0">
        <a:spcBef>
          <a:spcPts val="3200"/>
        </a:spcBef>
        <a:spcAft>
          <a:spcPct val="0"/>
        </a:spcAft>
        <a:buSzPct val="120000"/>
        <a:buFont typeface="American Typewriter" charset="0"/>
        <a:buChar char="•"/>
        <a:defRPr sz="4200">
          <a:solidFill>
            <a:schemeClr val="tx1"/>
          </a:solidFill>
          <a:latin typeface="+mn-lt"/>
          <a:ea typeface="+mn-ea"/>
          <a:cs typeface="+mn-cs"/>
          <a:sym typeface="American Typewriter" charset="0"/>
        </a:defRPr>
      </a:lvl3pPr>
      <a:lvl4pPr marL="2411413" indent="-561975" algn="l" rtl="0" eaLnBrk="0" fontAlgn="base" hangingPunct="0">
        <a:spcBef>
          <a:spcPts val="3200"/>
        </a:spcBef>
        <a:spcAft>
          <a:spcPct val="0"/>
        </a:spcAft>
        <a:buSzPct val="120000"/>
        <a:buFont typeface="American Typewriter" charset="0"/>
        <a:buChar char="•"/>
        <a:defRPr sz="4200">
          <a:solidFill>
            <a:schemeClr val="tx1"/>
          </a:solidFill>
          <a:latin typeface="+mn-lt"/>
          <a:ea typeface="+mn-ea"/>
          <a:cs typeface="+mn-cs"/>
          <a:sym typeface="American Typewriter" charset="0"/>
        </a:defRPr>
      </a:lvl4pPr>
      <a:lvl5pPr marL="2935288" indent="-560388" algn="l" rtl="0" eaLnBrk="0" fontAlgn="base" hangingPunct="0">
        <a:spcBef>
          <a:spcPts val="3200"/>
        </a:spcBef>
        <a:spcAft>
          <a:spcPct val="0"/>
        </a:spcAft>
        <a:buSzPct val="120000"/>
        <a:buFont typeface="American Typewriter" charset="0"/>
        <a:buChar char="•"/>
        <a:defRPr sz="4200">
          <a:solidFill>
            <a:schemeClr val="tx1"/>
          </a:solidFill>
          <a:latin typeface="+mn-lt"/>
          <a:ea typeface="+mn-ea"/>
          <a:cs typeface="+mn-cs"/>
          <a:sym typeface="American Typewriter" charset="0"/>
        </a:defRPr>
      </a:lvl5pPr>
      <a:lvl6pPr marL="3392488" indent="-560388" algn="l" rtl="0" fontAlgn="base">
        <a:spcBef>
          <a:spcPts val="3200"/>
        </a:spcBef>
        <a:spcAft>
          <a:spcPct val="0"/>
        </a:spcAft>
        <a:buSzPct val="120000"/>
        <a:buFont typeface="American Typewriter" charset="0"/>
        <a:buChar char="•"/>
        <a:defRPr sz="4200">
          <a:solidFill>
            <a:schemeClr val="tx1"/>
          </a:solidFill>
          <a:latin typeface="+mn-lt"/>
          <a:ea typeface="+mn-ea"/>
          <a:cs typeface="+mn-cs"/>
          <a:sym typeface="American Typewriter" charset="0"/>
        </a:defRPr>
      </a:lvl6pPr>
      <a:lvl7pPr marL="3849688" indent="-560388" algn="l" rtl="0" fontAlgn="base">
        <a:spcBef>
          <a:spcPts val="3200"/>
        </a:spcBef>
        <a:spcAft>
          <a:spcPct val="0"/>
        </a:spcAft>
        <a:buSzPct val="120000"/>
        <a:buFont typeface="American Typewriter" charset="0"/>
        <a:buChar char="•"/>
        <a:defRPr sz="4200">
          <a:solidFill>
            <a:schemeClr val="tx1"/>
          </a:solidFill>
          <a:latin typeface="+mn-lt"/>
          <a:ea typeface="+mn-ea"/>
          <a:cs typeface="+mn-cs"/>
          <a:sym typeface="American Typewriter" charset="0"/>
        </a:defRPr>
      </a:lvl7pPr>
      <a:lvl8pPr marL="4306888" indent="-560388" algn="l" rtl="0" fontAlgn="base">
        <a:spcBef>
          <a:spcPts val="3200"/>
        </a:spcBef>
        <a:spcAft>
          <a:spcPct val="0"/>
        </a:spcAft>
        <a:buSzPct val="120000"/>
        <a:buFont typeface="American Typewriter" charset="0"/>
        <a:buChar char="•"/>
        <a:defRPr sz="4200">
          <a:solidFill>
            <a:schemeClr val="tx1"/>
          </a:solidFill>
          <a:latin typeface="+mn-lt"/>
          <a:ea typeface="+mn-ea"/>
          <a:cs typeface="+mn-cs"/>
          <a:sym typeface="American Typewriter" charset="0"/>
        </a:defRPr>
      </a:lvl8pPr>
      <a:lvl9pPr marL="4764088" indent="-560388" algn="l" rtl="0" fontAlgn="base">
        <a:spcBef>
          <a:spcPts val="3200"/>
        </a:spcBef>
        <a:spcAft>
          <a:spcPct val="0"/>
        </a:spcAft>
        <a:buSzPct val="120000"/>
        <a:buFont typeface="American Typewriter" charset="0"/>
        <a:buChar char="•"/>
        <a:defRPr sz="4200">
          <a:solidFill>
            <a:schemeClr val="tx1"/>
          </a:solidFill>
          <a:latin typeface="+mn-lt"/>
          <a:ea typeface="+mn-ea"/>
          <a:cs typeface="+mn-cs"/>
          <a:sym typeface="American Typewriter" charset="0"/>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9074" name="Rectangle 1"/>
          <p:cNvSpPr>
            <a:spLocks noGrp="1" noChangeArrowheads="1"/>
          </p:cNvSpPr>
          <p:nvPr>
            <p:ph type="title"/>
          </p:nvPr>
        </p:nvSpPr>
        <p:spPr bwMode="auto">
          <a:xfrm>
            <a:off x="1079500" y="152400"/>
            <a:ext cx="10845800" cy="2095500"/>
          </a:xfrm>
          <a:prstGeom prst="rect">
            <a:avLst/>
          </a:prstGeom>
          <a:noFill/>
          <a:ln w="12700">
            <a:noFill/>
            <a:miter lim="800000"/>
            <a:headEnd/>
            <a:tailEnd/>
          </a:ln>
        </p:spPr>
        <p:txBody>
          <a:bodyPr vert="horz" wrap="square" lIns="50800" tIns="50800" rIns="50800" bIns="50800" numCol="1" anchor="ctr" anchorCtr="0" compatLnSpc="1">
            <a:prstTxWarp prst="textNoShape">
              <a:avLst/>
            </a:prstTxWarp>
          </a:bodyPr>
          <a:lstStyle/>
          <a:p>
            <a:pPr lvl="0"/>
            <a:r>
              <a:rPr lang="en-US">
                <a:sym typeface="American Typewriter" charset="0"/>
              </a:rPr>
              <a:t>Click to edit Master title style</a:t>
            </a:r>
          </a:p>
        </p:txBody>
      </p:sp>
      <p:sp>
        <p:nvSpPr>
          <p:cNvPr id="259075" name="Rectangle 2"/>
          <p:cNvSpPr>
            <a:spLocks noGrp="1" noChangeArrowheads="1"/>
          </p:cNvSpPr>
          <p:nvPr>
            <p:ph type="body" idx="1"/>
          </p:nvPr>
        </p:nvSpPr>
        <p:spPr bwMode="auto">
          <a:xfrm>
            <a:off x="7772400" y="2527300"/>
            <a:ext cx="4152900" cy="6108700"/>
          </a:xfrm>
          <a:prstGeom prst="rect">
            <a:avLst/>
          </a:prstGeom>
          <a:noFill/>
          <a:ln w="12700">
            <a:noFill/>
            <a:miter lim="800000"/>
            <a:headEnd/>
            <a:tailEnd/>
          </a:ln>
        </p:spPr>
        <p:txBody>
          <a:bodyPr vert="horz" wrap="square" lIns="50800" tIns="50800" rIns="50800" bIns="50800" numCol="1" anchor="ctr" anchorCtr="0" compatLnSpc="1">
            <a:prstTxWarp prst="textNoShape">
              <a:avLst/>
            </a:prstTxWarp>
          </a:bodyPr>
          <a:lstStyle/>
          <a:p>
            <a:pPr lvl="0"/>
            <a:r>
              <a:rPr lang="en-US">
                <a:sym typeface="American Typewriter" charset="0"/>
              </a:rPr>
              <a:t>Click to edit Master text styles</a:t>
            </a:r>
          </a:p>
          <a:p>
            <a:pPr lvl="1"/>
            <a:r>
              <a:rPr lang="en-US">
                <a:sym typeface="American Typewriter" charset="0"/>
              </a:rPr>
              <a:t>Second level</a:t>
            </a:r>
          </a:p>
          <a:p>
            <a:pPr lvl="2"/>
            <a:r>
              <a:rPr lang="en-US">
                <a:sym typeface="American Typewriter" charset="0"/>
              </a:rPr>
              <a:t>Third level</a:t>
            </a:r>
          </a:p>
          <a:p>
            <a:pPr lvl="3"/>
            <a:r>
              <a:rPr lang="en-US">
                <a:sym typeface="American Typewriter" charset="0"/>
              </a:rPr>
              <a:t>Fourth level</a:t>
            </a:r>
          </a:p>
          <a:p>
            <a:pPr lvl="4"/>
            <a:r>
              <a:rPr lang="en-US">
                <a:sym typeface="American Typewriter" charset="0"/>
              </a:rPr>
              <a:t>Fifth level</a:t>
            </a:r>
          </a:p>
        </p:txBody>
      </p:sp>
    </p:spTree>
  </p:cSld>
  <p:clrMap bg1="dk2" tx1="lt1" bg2="dk1" tx2="lt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Lst>
  <p:transition/>
  <p:txStyles>
    <p:titleStyle>
      <a:lvl1pPr algn="ctr" rtl="0" eaLnBrk="0" fontAlgn="base" hangingPunct="0">
        <a:spcBef>
          <a:spcPct val="0"/>
        </a:spcBef>
        <a:spcAft>
          <a:spcPct val="0"/>
        </a:spcAft>
        <a:defRPr sz="7000">
          <a:solidFill>
            <a:schemeClr val="tx1"/>
          </a:solidFill>
          <a:latin typeface="+mj-lt"/>
          <a:ea typeface="+mj-ea"/>
          <a:cs typeface="+mj-cs"/>
          <a:sym typeface="American Typewriter" charset="0"/>
        </a:defRPr>
      </a:lvl1pPr>
      <a:lvl2pPr algn="ctr" rtl="0" eaLnBrk="0" fontAlgn="base" hangingPunct="0">
        <a:spcBef>
          <a:spcPct val="0"/>
        </a:spcBef>
        <a:spcAft>
          <a:spcPct val="0"/>
        </a:spcAft>
        <a:defRPr sz="7000">
          <a:solidFill>
            <a:schemeClr val="tx1"/>
          </a:solidFill>
          <a:latin typeface="American Typewriter" charset="0"/>
          <a:ea typeface="ヒラギノ明朝 ProN W3" charset="-128"/>
          <a:cs typeface="ヒラギノ明朝 ProN W3" charset="-128"/>
          <a:sym typeface="American Typewriter" charset="0"/>
        </a:defRPr>
      </a:lvl2pPr>
      <a:lvl3pPr algn="ctr" rtl="0" eaLnBrk="0" fontAlgn="base" hangingPunct="0">
        <a:spcBef>
          <a:spcPct val="0"/>
        </a:spcBef>
        <a:spcAft>
          <a:spcPct val="0"/>
        </a:spcAft>
        <a:defRPr sz="7000">
          <a:solidFill>
            <a:schemeClr val="tx1"/>
          </a:solidFill>
          <a:latin typeface="American Typewriter" charset="0"/>
          <a:ea typeface="ヒラギノ明朝 ProN W3" charset="-128"/>
          <a:cs typeface="ヒラギノ明朝 ProN W3" charset="-128"/>
          <a:sym typeface="American Typewriter" charset="0"/>
        </a:defRPr>
      </a:lvl3pPr>
      <a:lvl4pPr algn="ctr" rtl="0" eaLnBrk="0" fontAlgn="base" hangingPunct="0">
        <a:spcBef>
          <a:spcPct val="0"/>
        </a:spcBef>
        <a:spcAft>
          <a:spcPct val="0"/>
        </a:spcAft>
        <a:defRPr sz="7000">
          <a:solidFill>
            <a:schemeClr val="tx1"/>
          </a:solidFill>
          <a:latin typeface="American Typewriter" charset="0"/>
          <a:ea typeface="ヒラギノ明朝 ProN W3" charset="-128"/>
          <a:cs typeface="ヒラギノ明朝 ProN W3" charset="-128"/>
          <a:sym typeface="American Typewriter" charset="0"/>
        </a:defRPr>
      </a:lvl4pPr>
      <a:lvl5pPr algn="ctr" rtl="0" eaLnBrk="0" fontAlgn="base" hangingPunct="0">
        <a:spcBef>
          <a:spcPct val="0"/>
        </a:spcBef>
        <a:spcAft>
          <a:spcPct val="0"/>
        </a:spcAft>
        <a:defRPr sz="7000">
          <a:solidFill>
            <a:schemeClr val="tx1"/>
          </a:solidFill>
          <a:latin typeface="American Typewriter" charset="0"/>
          <a:ea typeface="ヒラギノ明朝 ProN W3" charset="-128"/>
          <a:cs typeface="ヒラギノ明朝 ProN W3" charset="-128"/>
          <a:sym typeface="American Typewriter" charset="0"/>
        </a:defRPr>
      </a:lvl5pPr>
      <a:lvl6pPr marL="457200" algn="ctr" rtl="0" fontAlgn="base">
        <a:spcBef>
          <a:spcPct val="0"/>
        </a:spcBef>
        <a:spcAft>
          <a:spcPct val="0"/>
        </a:spcAft>
        <a:defRPr sz="7000">
          <a:solidFill>
            <a:schemeClr val="tx1"/>
          </a:solidFill>
          <a:latin typeface="American Typewriter" charset="0"/>
          <a:ea typeface="ヒラギノ明朝 ProN W3" charset="-128"/>
          <a:cs typeface="ヒラギノ明朝 ProN W3" charset="-128"/>
          <a:sym typeface="American Typewriter" charset="0"/>
        </a:defRPr>
      </a:lvl6pPr>
      <a:lvl7pPr marL="914400" algn="ctr" rtl="0" fontAlgn="base">
        <a:spcBef>
          <a:spcPct val="0"/>
        </a:spcBef>
        <a:spcAft>
          <a:spcPct val="0"/>
        </a:spcAft>
        <a:defRPr sz="7000">
          <a:solidFill>
            <a:schemeClr val="tx1"/>
          </a:solidFill>
          <a:latin typeface="American Typewriter" charset="0"/>
          <a:ea typeface="ヒラギノ明朝 ProN W3" charset="-128"/>
          <a:cs typeface="ヒラギノ明朝 ProN W3" charset="-128"/>
          <a:sym typeface="American Typewriter" charset="0"/>
        </a:defRPr>
      </a:lvl7pPr>
      <a:lvl8pPr marL="1371600" algn="ctr" rtl="0" fontAlgn="base">
        <a:spcBef>
          <a:spcPct val="0"/>
        </a:spcBef>
        <a:spcAft>
          <a:spcPct val="0"/>
        </a:spcAft>
        <a:defRPr sz="7000">
          <a:solidFill>
            <a:schemeClr val="tx1"/>
          </a:solidFill>
          <a:latin typeface="American Typewriter" charset="0"/>
          <a:ea typeface="ヒラギノ明朝 ProN W3" charset="-128"/>
          <a:cs typeface="ヒラギノ明朝 ProN W3" charset="-128"/>
          <a:sym typeface="American Typewriter" charset="0"/>
        </a:defRPr>
      </a:lvl8pPr>
      <a:lvl9pPr marL="1828800" algn="ctr" rtl="0" fontAlgn="base">
        <a:spcBef>
          <a:spcPct val="0"/>
        </a:spcBef>
        <a:spcAft>
          <a:spcPct val="0"/>
        </a:spcAft>
        <a:defRPr sz="7000">
          <a:solidFill>
            <a:schemeClr val="tx1"/>
          </a:solidFill>
          <a:latin typeface="American Typewriter" charset="0"/>
          <a:ea typeface="ヒラギノ明朝 ProN W3" charset="-128"/>
          <a:cs typeface="ヒラギノ明朝 ProN W3" charset="-128"/>
          <a:sym typeface="American Typewriter" charset="0"/>
        </a:defRPr>
      </a:lvl9pPr>
    </p:titleStyle>
    <p:bodyStyle>
      <a:lvl1pPr marL="750888" indent="-458788" algn="l" rtl="0" eaLnBrk="0" fontAlgn="base" hangingPunct="0">
        <a:spcBef>
          <a:spcPts val="3200"/>
        </a:spcBef>
        <a:spcAft>
          <a:spcPct val="0"/>
        </a:spcAft>
        <a:buSzPct val="120000"/>
        <a:buFont typeface="American Typewriter" charset="0"/>
        <a:buChar char="•"/>
        <a:defRPr sz="3200">
          <a:solidFill>
            <a:schemeClr val="tx1"/>
          </a:solidFill>
          <a:latin typeface="+mn-lt"/>
          <a:ea typeface="+mn-ea"/>
          <a:cs typeface="+mn-cs"/>
          <a:sym typeface="American Typewriter" charset="0"/>
        </a:defRPr>
      </a:lvl1pPr>
      <a:lvl2pPr marL="1276350" indent="-460375" algn="l" rtl="0" eaLnBrk="0" fontAlgn="base" hangingPunct="0">
        <a:spcBef>
          <a:spcPts val="3200"/>
        </a:spcBef>
        <a:spcAft>
          <a:spcPct val="0"/>
        </a:spcAft>
        <a:buSzPct val="120000"/>
        <a:buFont typeface="American Typewriter" charset="0"/>
        <a:buChar char="•"/>
        <a:defRPr sz="3200">
          <a:solidFill>
            <a:schemeClr val="tx1"/>
          </a:solidFill>
          <a:latin typeface="+mn-lt"/>
          <a:ea typeface="+mn-ea"/>
          <a:cs typeface="+mn-cs"/>
          <a:sym typeface="American Typewriter" charset="0"/>
        </a:defRPr>
      </a:lvl2pPr>
      <a:lvl3pPr marL="1784350" indent="-460375" algn="l" rtl="0" eaLnBrk="0" fontAlgn="base" hangingPunct="0">
        <a:spcBef>
          <a:spcPts val="3200"/>
        </a:spcBef>
        <a:spcAft>
          <a:spcPct val="0"/>
        </a:spcAft>
        <a:buSzPct val="120000"/>
        <a:buFont typeface="American Typewriter" charset="0"/>
        <a:buChar char="•"/>
        <a:defRPr sz="3200">
          <a:solidFill>
            <a:schemeClr val="tx1"/>
          </a:solidFill>
          <a:latin typeface="+mn-lt"/>
          <a:ea typeface="+mn-ea"/>
          <a:cs typeface="+mn-cs"/>
          <a:sym typeface="American Typewriter" charset="0"/>
        </a:defRPr>
      </a:lvl3pPr>
      <a:lvl4pPr marL="2308225" indent="-458788" algn="l" rtl="0" eaLnBrk="0" fontAlgn="base" hangingPunct="0">
        <a:spcBef>
          <a:spcPts val="3200"/>
        </a:spcBef>
        <a:spcAft>
          <a:spcPct val="0"/>
        </a:spcAft>
        <a:buSzPct val="120000"/>
        <a:buFont typeface="American Typewriter" charset="0"/>
        <a:buChar char="•"/>
        <a:defRPr sz="3200">
          <a:solidFill>
            <a:schemeClr val="tx1"/>
          </a:solidFill>
          <a:latin typeface="+mn-lt"/>
          <a:ea typeface="+mn-ea"/>
          <a:cs typeface="+mn-cs"/>
          <a:sym typeface="American Typewriter" charset="0"/>
        </a:defRPr>
      </a:lvl4pPr>
      <a:lvl5pPr marL="2833688" indent="-458788" algn="l" rtl="0" eaLnBrk="0" fontAlgn="base" hangingPunct="0">
        <a:spcBef>
          <a:spcPts val="3200"/>
        </a:spcBef>
        <a:spcAft>
          <a:spcPct val="0"/>
        </a:spcAft>
        <a:buSzPct val="120000"/>
        <a:buFont typeface="American Typewriter" charset="0"/>
        <a:buChar char="•"/>
        <a:defRPr sz="3200">
          <a:solidFill>
            <a:schemeClr val="tx1"/>
          </a:solidFill>
          <a:latin typeface="+mn-lt"/>
          <a:ea typeface="+mn-ea"/>
          <a:cs typeface="+mn-cs"/>
          <a:sym typeface="American Typewriter" charset="0"/>
        </a:defRPr>
      </a:lvl5pPr>
      <a:lvl6pPr marL="3290888" indent="-458788" algn="l" rtl="0" fontAlgn="base">
        <a:spcBef>
          <a:spcPts val="3200"/>
        </a:spcBef>
        <a:spcAft>
          <a:spcPct val="0"/>
        </a:spcAft>
        <a:buSzPct val="120000"/>
        <a:buFont typeface="American Typewriter" charset="0"/>
        <a:buChar char="•"/>
        <a:defRPr sz="3200">
          <a:solidFill>
            <a:schemeClr val="tx1"/>
          </a:solidFill>
          <a:latin typeface="+mn-lt"/>
          <a:ea typeface="+mn-ea"/>
          <a:cs typeface="+mn-cs"/>
          <a:sym typeface="American Typewriter" charset="0"/>
        </a:defRPr>
      </a:lvl6pPr>
      <a:lvl7pPr marL="3748088" indent="-458788" algn="l" rtl="0" fontAlgn="base">
        <a:spcBef>
          <a:spcPts val="3200"/>
        </a:spcBef>
        <a:spcAft>
          <a:spcPct val="0"/>
        </a:spcAft>
        <a:buSzPct val="120000"/>
        <a:buFont typeface="American Typewriter" charset="0"/>
        <a:buChar char="•"/>
        <a:defRPr sz="3200">
          <a:solidFill>
            <a:schemeClr val="tx1"/>
          </a:solidFill>
          <a:latin typeface="+mn-lt"/>
          <a:ea typeface="+mn-ea"/>
          <a:cs typeface="+mn-cs"/>
          <a:sym typeface="American Typewriter" charset="0"/>
        </a:defRPr>
      </a:lvl7pPr>
      <a:lvl8pPr marL="4205288" indent="-458788" algn="l" rtl="0" fontAlgn="base">
        <a:spcBef>
          <a:spcPts val="3200"/>
        </a:spcBef>
        <a:spcAft>
          <a:spcPct val="0"/>
        </a:spcAft>
        <a:buSzPct val="120000"/>
        <a:buFont typeface="American Typewriter" charset="0"/>
        <a:buChar char="•"/>
        <a:defRPr sz="3200">
          <a:solidFill>
            <a:schemeClr val="tx1"/>
          </a:solidFill>
          <a:latin typeface="+mn-lt"/>
          <a:ea typeface="+mn-ea"/>
          <a:cs typeface="+mn-cs"/>
          <a:sym typeface="American Typewriter" charset="0"/>
        </a:defRPr>
      </a:lvl8pPr>
      <a:lvl9pPr marL="4662488" indent="-458788" algn="l" rtl="0" fontAlgn="base">
        <a:spcBef>
          <a:spcPts val="3200"/>
        </a:spcBef>
        <a:spcAft>
          <a:spcPct val="0"/>
        </a:spcAft>
        <a:buSzPct val="120000"/>
        <a:buFont typeface="American Typewriter" charset="0"/>
        <a:buChar char="•"/>
        <a:defRPr sz="3200">
          <a:solidFill>
            <a:schemeClr val="tx1"/>
          </a:solidFill>
          <a:latin typeface="+mn-lt"/>
          <a:ea typeface="+mn-ea"/>
          <a:cs typeface="+mn-cs"/>
          <a:sym typeface="American Typewriter" charset="0"/>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71362" name="Rectangle 1"/>
          <p:cNvSpPr>
            <a:spLocks noGrp="1" noChangeArrowheads="1"/>
          </p:cNvSpPr>
          <p:nvPr>
            <p:ph type="title"/>
          </p:nvPr>
        </p:nvSpPr>
        <p:spPr bwMode="auto">
          <a:xfrm>
            <a:off x="1079500" y="7480300"/>
            <a:ext cx="10845800" cy="1460500"/>
          </a:xfrm>
          <a:prstGeom prst="rect">
            <a:avLst/>
          </a:prstGeom>
          <a:noFill/>
          <a:ln w="12700">
            <a:noFill/>
            <a:miter lim="800000"/>
            <a:headEnd/>
            <a:tailEnd/>
          </a:ln>
        </p:spPr>
        <p:txBody>
          <a:bodyPr vert="horz" wrap="square" lIns="50800" tIns="50800" rIns="50800" bIns="50800" numCol="1" anchor="ctr" anchorCtr="0" compatLnSpc="1">
            <a:prstTxWarp prst="textNoShape">
              <a:avLst/>
            </a:prstTxWarp>
          </a:bodyPr>
          <a:lstStyle/>
          <a:p>
            <a:pPr lvl="0"/>
            <a:r>
              <a:rPr lang="en-US">
                <a:sym typeface="American Typewriter" charset="0"/>
              </a:rPr>
              <a:t>Click to edit Master title style</a:t>
            </a:r>
          </a:p>
        </p:txBody>
      </p:sp>
    </p:spTree>
  </p:cSld>
  <p:clrMap bg1="dk2" tx1="lt1" bg2="dk1" tx2="lt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Lst>
  <p:transition/>
  <p:txStyles>
    <p:titleStyle>
      <a:lvl1pPr algn="ctr" rtl="0" eaLnBrk="0" fontAlgn="base" hangingPunct="0">
        <a:spcBef>
          <a:spcPct val="0"/>
        </a:spcBef>
        <a:spcAft>
          <a:spcPct val="0"/>
        </a:spcAft>
        <a:defRPr sz="8000">
          <a:solidFill>
            <a:schemeClr val="tx1"/>
          </a:solidFill>
          <a:latin typeface="+mj-lt"/>
          <a:ea typeface="+mj-ea"/>
          <a:cs typeface="+mj-cs"/>
          <a:sym typeface="American Typewriter" charset="0"/>
        </a:defRPr>
      </a:lvl1pPr>
      <a:lvl2pPr algn="ctr" rtl="0" eaLnBrk="0" fontAlgn="base" hangingPunct="0">
        <a:spcBef>
          <a:spcPct val="0"/>
        </a:spcBef>
        <a:spcAft>
          <a:spcPct val="0"/>
        </a:spcAft>
        <a:defRPr sz="8000">
          <a:solidFill>
            <a:schemeClr val="tx1"/>
          </a:solidFill>
          <a:latin typeface="American Typewriter" charset="0"/>
          <a:ea typeface="ヒラギノ明朝 ProN W3" charset="-128"/>
          <a:cs typeface="ヒラギノ明朝 ProN W3" charset="-128"/>
          <a:sym typeface="American Typewriter" charset="0"/>
        </a:defRPr>
      </a:lvl2pPr>
      <a:lvl3pPr algn="ctr" rtl="0" eaLnBrk="0" fontAlgn="base" hangingPunct="0">
        <a:spcBef>
          <a:spcPct val="0"/>
        </a:spcBef>
        <a:spcAft>
          <a:spcPct val="0"/>
        </a:spcAft>
        <a:defRPr sz="8000">
          <a:solidFill>
            <a:schemeClr val="tx1"/>
          </a:solidFill>
          <a:latin typeface="American Typewriter" charset="0"/>
          <a:ea typeface="ヒラギノ明朝 ProN W3" charset="-128"/>
          <a:cs typeface="ヒラギノ明朝 ProN W3" charset="-128"/>
          <a:sym typeface="American Typewriter" charset="0"/>
        </a:defRPr>
      </a:lvl3pPr>
      <a:lvl4pPr algn="ctr" rtl="0" eaLnBrk="0" fontAlgn="base" hangingPunct="0">
        <a:spcBef>
          <a:spcPct val="0"/>
        </a:spcBef>
        <a:spcAft>
          <a:spcPct val="0"/>
        </a:spcAft>
        <a:defRPr sz="8000">
          <a:solidFill>
            <a:schemeClr val="tx1"/>
          </a:solidFill>
          <a:latin typeface="American Typewriter" charset="0"/>
          <a:ea typeface="ヒラギノ明朝 ProN W3" charset="-128"/>
          <a:cs typeface="ヒラギノ明朝 ProN W3" charset="-128"/>
          <a:sym typeface="American Typewriter" charset="0"/>
        </a:defRPr>
      </a:lvl4pPr>
      <a:lvl5pPr algn="ctr" rtl="0" eaLnBrk="0" fontAlgn="base" hangingPunct="0">
        <a:spcBef>
          <a:spcPct val="0"/>
        </a:spcBef>
        <a:spcAft>
          <a:spcPct val="0"/>
        </a:spcAft>
        <a:defRPr sz="8000">
          <a:solidFill>
            <a:schemeClr val="tx1"/>
          </a:solidFill>
          <a:latin typeface="American Typewriter" charset="0"/>
          <a:ea typeface="ヒラギノ明朝 ProN W3" charset="-128"/>
          <a:cs typeface="ヒラギノ明朝 ProN W3" charset="-128"/>
          <a:sym typeface="American Typewriter" charset="0"/>
        </a:defRPr>
      </a:lvl5pPr>
      <a:lvl6pPr marL="457200" algn="ctr" rtl="0" fontAlgn="base">
        <a:spcBef>
          <a:spcPct val="0"/>
        </a:spcBef>
        <a:spcAft>
          <a:spcPct val="0"/>
        </a:spcAft>
        <a:defRPr sz="8000">
          <a:solidFill>
            <a:schemeClr val="tx1"/>
          </a:solidFill>
          <a:latin typeface="American Typewriter" charset="0"/>
          <a:ea typeface="ヒラギノ明朝 ProN W3" charset="-128"/>
          <a:cs typeface="ヒラギノ明朝 ProN W3" charset="-128"/>
          <a:sym typeface="American Typewriter" charset="0"/>
        </a:defRPr>
      </a:lvl6pPr>
      <a:lvl7pPr marL="914400" algn="ctr" rtl="0" fontAlgn="base">
        <a:spcBef>
          <a:spcPct val="0"/>
        </a:spcBef>
        <a:spcAft>
          <a:spcPct val="0"/>
        </a:spcAft>
        <a:defRPr sz="8000">
          <a:solidFill>
            <a:schemeClr val="tx1"/>
          </a:solidFill>
          <a:latin typeface="American Typewriter" charset="0"/>
          <a:ea typeface="ヒラギノ明朝 ProN W3" charset="-128"/>
          <a:cs typeface="ヒラギノ明朝 ProN W3" charset="-128"/>
          <a:sym typeface="American Typewriter" charset="0"/>
        </a:defRPr>
      </a:lvl7pPr>
      <a:lvl8pPr marL="1371600" algn="ctr" rtl="0" fontAlgn="base">
        <a:spcBef>
          <a:spcPct val="0"/>
        </a:spcBef>
        <a:spcAft>
          <a:spcPct val="0"/>
        </a:spcAft>
        <a:defRPr sz="8000">
          <a:solidFill>
            <a:schemeClr val="tx1"/>
          </a:solidFill>
          <a:latin typeface="American Typewriter" charset="0"/>
          <a:ea typeface="ヒラギノ明朝 ProN W3" charset="-128"/>
          <a:cs typeface="ヒラギノ明朝 ProN W3" charset="-128"/>
          <a:sym typeface="American Typewriter" charset="0"/>
        </a:defRPr>
      </a:lvl8pPr>
      <a:lvl9pPr marL="1828800" algn="ctr" rtl="0" fontAlgn="base">
        <a:spcBef>
          <a:spcPct val="0"/>
        </a:spcBef>
        <a:spcAft>
          <a:spcPct val="0"/>
        </a:spcAft>
        <a:defRPr sz="8000">
          <a:solidFill>
            <a:schemeClr val="tx1"/>
          </a:solidFill>
          <a:latin typeface="American Typewriter" charset="0"/>
          <a:ea typeface="ヒラギノ明朝 ProN W3" charset="-128"/>
          <a:cs typeface="ヒラギノ明朝 ProN W3" charset="-128"/>
          <a:sym typeface="American Typewriter" charset="0"/>
        </a:defRPr>
      </a:lvl9pPr>
    </p:titleStyle>
    <p:bodyStyle>
      <a:lvl1pPr marL="342900" indent="-342900" algn="ctr" rtl="0" eaLnBrk="0" fontAlgn="base" hangingPunct="0">
        <a:spcBef>
          <a:spcPct val="0"/>
        </a:spcBef>
        <a:spcAft>
          <a:spcPct val="0"/>
        </a:spcAft>
        <a:defRPr sz="3600">
          <a:solidFill>
            <a:schemeClr val="tx1"/>
          </a:solidFill>
          <a:latin typeface="+mn-lt"/>
          <a:ea typeface="+mn-ea"/>
          <a:cs typeface="+mn-cs"/>
          <a:sym typeface="American Typewriter"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American Typewriter"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American Typewriter"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American Typewriter"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American Typewriter" charset="0"/>
        </a:defRPr>
      </a:lvl5pPr>
      <a:lvl6pPr marL="457200" algn="ctr" rtl="0" fontAlgn="base">
        <a:spcBef>
          <a:spcPct val="0"/>
        </a:spcBef>
        <a:spcAft>
          <a:spcPct val="0"/>
        </a:spcAft>
        <a:defRPr sz="3600">
          <a:solidFill>
            <a:schemeClr val="tx1"/>
          </a:solidFill>
          <a:latin typeface="+mn-lt"/>
          <a:ea typeface="+mn-ea"/>
          <a:cs typeface="+mn-cs"/>
          <a:sym typeface="American Typewriter" charset="0"/>
        </a:defRPr>
      </a:lvl6pPr>
      <a:lvl7pPr marL="914400" algn="ctr" rtl="0" fontAlgn="base">
        <a:spcBef>
          <a:spcPct val="0"/>
        </a:spcBef>
        <a:spcAft>
          <a:spcPct val="0"/>
        </a:spcAft>
        <a:defRPr sz="3600">
          <a:solidFill>
            <a:schemeClr val="tx1"/>
          </a:solidFill>
          <a:latin typeface="+mn-lt"/>
          <a:ea typeface="+mn-ea"/>
          <a:cs typeface="+mn-cs"/>
          <a:sym typeface="American Typewriter" charset="0"/>
        </a:defRPr>
      </a:lvl7pPr>
      <a:lvl8pPr marL="1371600" algn="ctr" rtl="0" fontAlgn="base">
        <a:spcBef>
          <a:spcPct val="0"/>
        </a:spcBef>
        <a:spcAft>
          <a:spcPct val="0"/>
        </a:spcAft>
        <a:defRPr sz="3600">
          <a:solidFill>
            <a:schemeClr val="tx1"/>
          </a:solidFill>
          <a:latin typeface="+mn-lt"/>
          <a:ea typeface="+mn-ea"/>
          <a:cs typeface="+mn-cs"/>
          <a:sym typeface="American Typewriter" charset="0"/>
        </a:defRPr>
      </a:lvl8pPr>
      <a:lvl9pPr marL="1828800" algn="ctr" rtl="0" fontAlgn="base">
        <a:spcBef>
          <a:spcPct val="0"/>
        </a:spcBef>
        <a:spcAft>
          <a:spcPct val="0"/>
        </a:spcAft>
        <a:defRPr sz="3600">
          <a:solidFill>
            <a:schemeClr val="tx1"/>
          </a:solidFill>
          <a:latin typeface="+mn-lt"/>
          <a:ea typeface="+mn-ea"/>
          <a:cs typeface="+mn-cs"/>
          <a:sym typeface="American Typewriter" charset="0"/>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0" y="0"/>
            <a:ext cx="13004800" cy="1537547"/>
          </a:xfrm>
          <a:prstGeom prst="rect">
            <a:avLst/>
          </a:prstGeom>
        </p:spPr>
      </p:pic>
      <p:sp>
        <p:nvSpPr>
          <p:cNvPr id="2" name="Title Placeholder 1"/>
          <p:cNvSpPr>
            <a:spLocks noGrp="1"/>
          </p:cNvSpPr>
          <p:nvPr>
            <p:ph type="title"/>
          </p:nvPr>
        </p:nvSpPr>
        <p:spPr>
          <a:xfrm>
            <a:off x="3088640" y="1087108"/>
            <a:ext cx="9070848" cy="183897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845312" y="3121152"/>
            <a:ext cx="11314176" cy="5787136"/>
          </a:xfrm>
          <a:prstGeom prst="rect">
            <a:avLst/>
          </a:prstGeom>
        </p:spPr>
        <p:txBody>
          <a:bodyPr vert="horz" lIns="91440" tIns="45720" rIns="91440" bIns="45720" rtlCol="0">
            <a:normAutofit/>
          </a:body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2"/>
          </p:nvPr>
        </p:nvSpPr>
        <p:spPr>
          <a:xfrm>
            <a:off x="9119616" y="9040144"/>
            <a:ext cx="3039872" cy="519289"/>
          </a:xfrm>
          <a:prstGeom prst="rect">
            <a:avLst/>
          </a:prstGeom>
        </p:spPr>
        <p:txBody>
          <a:bodyPr vert="horz" lIns="91440" tIns="45720" rIns="91440" bIns="45720" rtlCol="0" anchor="ctr"/>
          <a:lstStyle>
            <a:lvl1pPr algn="r">
              <a:defRPr sz="1493">
                <a:solidFill>
                  <a:schemeClr val="tx1">
                    <a:tint val="75000"/>
                  </a:schemeClr>
                </a:solidFill>
              </a:defRPr>
            </a:lvl1pPr>
          </a:lstStyle>
          <a:p>
            <a:fld id="{48A87A34-81AB-432B-8DAE-1953F412C126}" type="datetimeFigureOut">
              <a:rPr lang="en-US" dirty="0"/>
              <a:pPr/>
              <a:t>11/1/19</a:t>
            </a:fld>
            <a:endParaRPr lang="en-US" dirty="0"/>
          </a:p>
        </p:txBody>
      </p:sp>
      <p:sp>
        <p:nvSpPr>
          <p:cNvPr id="5" name="Footer Placeholder 4"/>
          <p:cNvSpPr>
            <a:spLocks noGrp="1"/>
          </p:cNvSpPr>
          <p:nvPr>
            <p:ph type="ftr" sz="quarter" idx="3"/>
          </p:nvPr>
        </p:nvSpPr>
        <p:spPr>
          <a:xfrm>
            <a:off x="845312" y="9039426"/>
            <a:ext cx="8079232" cy="519289"/>
          </a:xfrm>
          <a:prstGeom prst="rect">
            <a:avLst/>
          </a:prstGeom>
        </p:spPr>
        <p:txBody>
          <a:bodyPr vert="horz" lIns="91440" tIns="45720" rIns="91440" bIns="45720" rtlCol="0" anchor="ctr"/>
          <a:lstStyle>
            <a:lvl1pPr algn="l">
              <a:defRPr sz="1493">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9347200" y="541869"/>
            <a:ext cx="2812288" cy="519289"/>
          </a:xfrm>
          <a:prstGeom prst="rect">
            <a:avLst/>
          </a:prstGeom>
        </p:spPr>
        <p:txBody>
          <a:bodyPr vert="horz" lIns="91440" tIns="45720" rIns="91440" bIns="45720" rtlCol="0" anchor="ctr"/>
          <a:lstStyle>
            <a:lvl1pPr algn="r">
              <a:defRPr sz="1493">
                <a:solidFill>
                  <a:schemeClr val="tx1">
                    <a:tint val="75000"/>
                  </a:schemeClr>
                </a:solidFill>
              </a:defRPr>
            </a:lvl1pPr>
          </a:lstStyle>
          <a:p>
            <a:fld id="{6D22F896-40B5-4ADD-8801-0D06FADFA095}" type="slidenum">
              <a:rPr lang="en-US" dirty="0"/>
              <a:pPr/>
              <a:t>‹N°›</a:t>
            </a:fld>
            <a:endParaRPr lang="en-US" dirty="0"/>
          </a:p>
        </p:txBody>
      </p:sp>
    </p:spTree>
    <p:extLst>
      <p:ext uri="{BB962C8B-B14F-4D97-AF65-F5344CB8AC3E}">
        <p14:creationId xmlns:p14="http://schemas.microsoft.com/office/powerpoint/2010/main" val="3662348181"/>
      </p:ext>
    </p:extLst>
  </p:cSld>
  <p:clrMap bg1="dk1" tx1="lt1" bg2="dk2" tx2="lt2" accent1="accent1" accent2="accent2" accent3="accent3" accent4="accent4" accent5="accent5" accent6="accent6" hlink="hlink" folHlink="folHlink"/>
  <p:sldLayoutIdLst>
    <p:sldLayoutId id="2147484188" r:id="rId1"/>
    <p:sldLayoutId id="2147484189" r:id="rId2"/>
    <p:sldLayoutId id="2147484190" r:id="rId3"/>
    <p:sldLayoutId id="2147484191" r:id="rId4"/>
    <p:sldLayoutId id="2147484192" r:id="rId5"/>
    <p:sldLayoutId id="2147484193" r:id="rId6"/>
    <p:sldLayoutId id="2147484194" r:id="rId7"/>
    <p:sldLayoutId id="2147484195" r:id="rId8"/>
    <p:sldLayoutId id="2147484196" r:id="rId9"/>
    <p:sldLayoutId id="2147484197" r:id="rId10"/>
    <p:sldLayoutId id="2147484198" r:id="rId11"/>
    <p:sldLayoutId id="2147484199" r:id="rId12"/>
    <p:sldLayoutId id="2147484200" r:id="rId13"/>
    <p:sldLayoutId id="2147484201" r:id="rId14"/>
    <p:sldLayoutId id="2147484202" r:id="rId15"/>
    <p:sldLayoutId id="2147484203" r:id="rId16"/>
    <p:sldLayoutId id="2147484204" r:id="rId17"/>
  </p:sldLayoutIdLst>
  <p:txStyles>
    <p:titleStyle>
      <a:lvl1pPr algn="r" defTabSz="1300460" rtl="0" eaLnBrk="1" latinLnBrk="0" hangingPunct="1">
        <a:lnSpc>
          <a:spcPct val="90000"/>
        </a:lnSpc>
        <a:spcBef>
          <a:spcPct val="0"/>
        </a:spcBef>
        <a:buNone/>
        <a:defRPr sz="5689" kern="1200" cap="all" baseline="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panose="020B0604020202020204" pitchFamily="34" charset="0"/>
        <a:buChar char="•"/>
        <a:defRPr sz="3129"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276"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276"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276"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276"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276"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276"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1618" name="Rectangle 1"/>
          <p:cNvSpPr>
            <a:spLocks noGrp="1" noChangeArrowheads="1"/>
          </p:cNvSpPr>
          <p:nvPr>
            <p:ph type="title"/>
          </p:nvPr>
        </p:nvSpPr>
        <p:spPr bwMode="auto">
          <a:xfrm>
            <a:off x="1079500" y="2921000"/>
            <a:ext cx="10845800" cy="2413000"/>
          </a:xfrm>
          <a:prstGeom prst="rect">
            <a:avLst/>
          </a:prstGeom>
          <a:noFill/>
          <a:ln w="12700">
            <a:noFill/>
            <a:miter lim="800000"/>
            <a:headEnd/>
            <a:tailEnd/>
          </a:ln>
        </p:spPr>
        <p:txBody>
          <a:bodyPr vert="horz" wrap="square" lIns="50800" tIns="50800" rIns="50800" bIns="50800" numCol="1" anchor="b" anchorCtr="0" compatLnSpc="1">
            <a:prstTxWarp prst="textNoShape">
              <a:avLst/>
            </a:prstTxWarp>
          </a:bodyPr>
          <a:lstStyle/>
          <a:p>
            <a:pPr lvl="0"/>
            <a:r>
              <a:rPr lang="en-US">
                <a:sym typeface="American Typewriter" charset="0"/>
              </a:rPr>
              <a:t>Click to edit Master title style</a:t>
            </a:r>
          </a:p>
        </p:txBody>
      </p:sp>
      <p:sp>
        <p:nvSpPr>
          <p:cNvPr id="111619" name="Rectangle 2"/>
          <p:cNvSpPr>
            <a:spLocks noGrp="1" noChangeArrowheads="1"/>
          </p:cNvSpPr>
          <p:nvPr>
            <p:ph type="body" idx="1"/>
          </p:nvPr>
        </p:nvSpPr>
        <p:spPr bwMode="auto">
          <a:xfrm>
            <a:off x="1079500" y="5359400"/>
            <a:ext cx="10845800" cy="1379538"/>
          </a:xfrm>
          <a:prstGeom prst="rect">
            <a:avLst/>
          </a:prstGeom>
          <a:noFill/>
          <a:ln w="12700">
            <a:noFill/>
            <a:miter lim="800000"/>
            <a:headEnd/>
            <a:tailEnd/>
          </a:ln>
        </p:spPr>
        <p:txBody>
          <a:bodyPr vert="horz" wrap="square" lIns="50800" tIns="50800" rIns="50800" bIns="50800" numCol="1" anchor="t" anchorCtr="0" compatLnSpc="1">
            <a:prstTxWarp prst="textNoShape">
              <a:avLst/>
            </a:prstTxWarp>
          </a:bodyPr>
          <a:lstStyle/>
          <a:p>
            <a:pPr lvl="0"/>
            <a:r>
              <a:rPr lang="en-US">
                <a:sym typeface="American Typewriter" charset="0"/>
              </a:rPr>
              <a:t>Click to edit Master text styles</a:t>
            </a:r>
          </a:p>
          <a:p>
            <a:pPr lvl="1"/>
            <a:r>
              <a:rPr lang="en-US">
                <a:sym typeface="American Typewriter" charset="0"/>
              </a:rPr>
              <a:t>Second level</a:t>
            </a:r>
          </a:p>
          <a:p>
            <a:pPr lvl="2"/>
            <a:r>
              <a:rPr lang="en-US">
                <a:sym typeface="American Typewriter" charset="0"/>
              </a:rPr>
              <a:t>Third level</a:t>
            </a:r>
          </a:p>
          <a:p>
            <a:pPr lvl="3"/>
            <a:r>
              <a:rPr lang="en-US">
                <a:sym typeface="American Typewriter" charset="0"/>
              </a:rPr>
              <a:t>Fourth level</a:t>
            </a:r>
          </a:p>
          <a:p>
            <a:pPr lvl="4"/>
            <a:r>
              <a:rPr lang="en-US">
                <a:sym typeface="American Typewriter" charset="0"/>
              </a:rPr>
              <a:t>Fifth level</a:t>
            </a:r>
          </a:p>
        </p:txBody>
      </p:sp>
    </p:spTree>
  </p:cSld>
  <p:clrMap bg1="dk2" tx1="lt1" bg2="dk1" tx2="lt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ransition/>
  <p:txStyles>
    <p:titleStyle>
      <a:lvl1pPr algn="ctr" rtl="0" eaLnBrk="0" fontAlgn="base" hangingPunct="0">
        <a:spcBef>
          <a:spcPct val="0"/>
        </a:spcBef>
        <a:spcAft>
          <a:spcPct val="0"/>
        </a:spcAft>
        <a:defRPr sz="8000">
          <a:solidFill>
            <a:schemeClr val="tx1"/>
          </a:solidFill>
          <a:latin typeface="+mj-lt"/>
          <a:ea typeface="+mj-ea"/>
          <a:cs typeface="+mj-cs"/>
          <a:sym typeface="American Typewriter" charset="0"/>
        </a:defRPr>
      </a:lvl1pPr>
      <a:lvl2pPr algn="ctr" rtl="0" eaLnBrk="0" fontAlgn="base" hangingPunct="0">
        <a:spcBef>
          <a:spcPct val="0"/>
        </a:spcBef>
        <a:spcAft>
          <a:spcPct val="0"/>
        </a:spcAft>
        <a:defRPr sz="8000">
          <a:solidFill>
            <a:schemeClr val="tx1"/>
          </a:solidFill>
          <a:latin typeface="American Typewriter" charset="0"/>
          <a:ea typeface="ヒラギノ明朝 ProN W3" charset="-128"/>
          <a:cs typeface="ヒラギノ明朝 ProN W3" charset="-128"/>
          <a:sym typeface="American Typewriter" charset="0"/>
        </a:defRPr>
      </a:lvl2pPr>
      <a:lvl3pPr algn="ctr" rtl="0" eaLnBrk="0" fontAlgn="base" hangingPunct="0">
        <a:spcBef>
          <a:spcPct val="0"/>
        </a:spcBef>
        <a:spcAft>
          <a:spcPct val="0"/>
        </a:spcAft>
        <a:defRPr sz="8000">
          <a:solidFill>
            <a:schemeClr val="tx1"/>
          </a:solidFill>
          <a:latin typeface="American Typewriter" charset="0"/>
          <a:ea typeface="ヒラギノ明朝 ProN W3" charset="-128"/>
          <a:cs typeface="ヒラギノ明朝 ProN W3" charset="-128"/>
          <a:sym typeface="American Typewriter" charset="0"/>
        </a:defRPr>
      </a:lvl3pPr>
      <a:lvl4pPr algn="ctr" rtl="0" eaLnBrk="0" fontAlgn="base" hangingPunct="0">
        <a:spcBef>
          <a:spcPct val="0"/>
        </a:spcBef>
        <a:spcAft>
          <a:spcPct val="0"/>
        </a:spcAft>
        <a:defRPr sz="8000">
          <a:solidFill>
            <a:schemeClr val="tx1"/>
          </a:solidFill>
          <a:latin typeface="American Typewriter" charset="0"/>
          <a:ea typeface="ヒラギノ明朝 ProN W3" charset="-128"/>
          <a:cs typeface="ヒラギノ明朝 ProN W3" charset="-128"/>
          <a:sym typeface="American Typewriter" charset="0"/>
        </a:defRPr>
      </a:lvl4pPr>
      <a:lvl5pPr algn="ctr" rtl="0" eaLnBrk="0" fontAlgn="base" hangingPunct="0">
        <a:spcBef>
          <a:spcPct val="0"/>
        </a:spcBef>
        <a:spcAft>
          <a:spcPct val="0"/>
        </a:spcAft>
        <a:defRPr sz="8000">
          <a:solidFill>
            <a:schemeClr val="tx1"/>
          </a:solidFill>
          <a:latin typeface="American Typewriter" charset="0"/>
          <a:ea typeface="ヒラギノ明朝 ProN W3" charset="-128"/>
          <a:cs typeface="ヒラギノ明朝 ProN W3" charset="-128"/>
          <a:sym typeface="American Typewriter" charset="0"/>
        </a:defRPr>
      </a:lvl5pPr>
      <a:lvl6pPr marL="457200" algn="ctr" rtl="0" fontAlgn="base">
        <a:spcBef>
          <a:spcPct val="0"/>
        </a:spcBef>
        <a:spcAft>
          <a:spcPct val="0"/>
        </a:spcAft>
        <a:defRPr sz="8000">
          <a:solidFill>
            <a:schemeClr val="tx1"/>
          </a:solidFill>
          <a:latin typeface="American Typewriter" charset="0"/>
          <a:ea typeface="ヒラギノ明朝 ProN W3" charset="-128"/>
          <a:cs typeface="ヒラギノ明朝 ProN W3" charset="-128"/>
          <a:sym typeface="American Typewriter" charset="0"/>
        </a:defRPr>
      </a:lvl6pPr>
      <a:lvl7pPr marL="914400" algn="ctr" rtl="0" fontAlgn="base">
        <a:spcBef>
          <a:spcPct val="0"/>
        </a:spcBef>
        <a:spcAft>
          <a:spcPct val="0"/>
        </a:spcAft>
        <a:defRPr sz="8000">
          <a:solidFill>
            <a:schemeClr val="tx1"/>
          </a:solidFill>
          <a:latin typeface="American Typewriter" charset="0"/>
          <a:ea typeface="ヒラギノ明朝 ProN W3" charset="-128"/>
          <a:cs typeface="ヒラギノ明朝 ProN W3" charset="-128"/>
          <a:sym typeface="American Typewriter" charset="0"/>
        </a:defRPr>
      </a:lvl7pPr>
      <a:lvl8pPr marL="1371600" algn="ctr" rtl="0" fontAlgn="base">
        <a:spcBef>
          <a:spcPct val="0"/>
        </a:spcBef>
        <a:spcAft>
          <a:spcPct val="0"/>
        </a:spcAft>
        <a:defRPr sz="8000">
          <a:solidFill>
            <a:schemeClr val="tx1"/>
          </a:solidFill>
          <a:latin typeface="American Typewriter" charset="0"/>
          <a:ea typeface="ヒラギノ明朝 ProN W3" charset="-128"/>
          <a:cs typeface="ヒラギノ明朝 ProN W3" charset="-128"/>
          <a:sym typeface="American Typewriter" charset="0"/>
        </a:defRPr>
      </a:lvl8pPr>
      <a:lvl9pPr marL="1828800" algn="ctr" rtl="0" fontAlgn="base">
        <a:spcBef>
          <a:spcPct val="0"/>
        </a:spcBef>
        <a:spcAft>
          <a:spcPct val="0"/>
        </a:spcAft>
        <a:defRPr sz="8000">
          <a:solidFill>
            <a:schemeClr val="tx1"/>
          </a:solidFill>
          <a:latin typeface="American Typewriter" charset="0"/>
          <a:ea typeface="ヒラギノ明朝 ProN W3" charset="-128"/>
          <a:cs typeface="ヒラギノ明朝 ProN W3" charset="-128"/>
          <a:sym typeface="American Typewriter" charset="0"/>
        </a:defRPr>
      </a:lvl9pPr>
    </p:titleStyle>
    <p:bodyStyle>
      <a:lvl1pPr marL="342900" indent="-342900" algn="ctr" rtl="0" eaLnBrk="0" fontAlgn="base" hangingPunct="0">
        <a:spcBef>
          <a:spcPct val="0"/>
        </a:spcBef>
        <a:spcAft>
          <a:spcPct val="0"/>
        </a:spcAft>
        <a:defRPr sz="4200">
          <a:solidFill>
            <a:srgbClr val="7E8484"/>
          </a:solidFill>
          <a:latin typeface="+mn-lt"/>
          <a:ea typeface="+mn-ea"/>
          <a:cs typeface="+mn-cs"/>
          <a:sym typeface="American Typewriter" charset="0"/>
        </a:defRPr>
      </a:lvl1pPr>
      <a:lvl2pPr marL="742950" indent="-285750" algn="ctr" rtl="0" eaLnBrk="0" fontAlgn="base" hangingPunct="0">
        <a:spcBef>
          <a:spcPct val="0"/>
        </a:spcBef>
        <a:spcAft>
          <a:spcPct val="0"/>
        </a:spcAft>
        <a:defRPr sz="4200">
          <a:solidFill>
            <a:srgbClr val="7E8484"/>
          </a:solidFill>
          <a:latin typeface="+mn-lt"/>
          <a:ea typeface="+mn-ea"/>
          <a:cs typeface="+mn-cs"/>
          <a:sym typeface="American Typewriter" charset="0"/>
        </a:defRPr>
      </a:lvl2pPr>
      <a:lvl3pPr marL="1143000" indent="-228600" algn="ctr" rtl="0" eaLnBrk="0" fontAlgn="base" hangingPunct="0">
        <a:spcBef>
          <a:spcPct val="0"/>
        </a:spcBef>
        <a:spcAft>
          <a:spcPct val="0"/>
        </a:spcAft>
        <a:defRPr sz="4200">
          <a:solidFill>
            <a:srgbClr val="7E8484"/>
          </a:solidFill>
          <a:latin typeface="+mn-lt"/>
          <a:ea typeface="+mn-ea"/>
          <a:cs typeface="+mn-cs"/>
          <a:sym typeface="American Typewriter" charset="0"/>
        </a:defRPr>
      </a:lvl3pPr>
      <a:lvl4pPr marL="1600200" indent="-228600" algn="ctr" rtl="0" eaLnBrk="0" fontAlgn="base" hangingPunct="0">
        <a:spcBef>
          <a:spcPct val="0"/>
        </a:spcBef>
        <a:spcAft>
          <a:spcPct val="0"/>
        </a:spcAft>
        <a:defRPr sz="4200">
          <a:solidFill>
            <a:srgbClr val="7E8484"/>
          </a:solidFill>
          <a:latin typeface="+mn-lt"/>
          <a:ea typeface="+mn-ea"/>
          <a:cs typeface="+mn-cs"/>
          <a:sym typeface="American Typewriter" charset="0"/>
        </a:defRPr>
      </a:lvl4pPr>
      <a:lvl5pPr marL="2057400" indent="-228600" algn="ctr" rtl="0" eaLnBrk="0" fontAlgn="base" hangingPunct="0">
        <a:spcBef>
          <a:spcPct val="0"/>
        </a:spcBef>
        <a:spcAft>
          <a:spcPct val="0"/>
        </a:spcAft>
        <a:defRPr sz="4200">
          <a:solidFill>
            <a:srgbClr val="7E8484"/>
          </a:solidFill>
          <a:latin typeface="+mn-lt"/>
          <a:ea typeface="+mn-ea"/>
          <a:cs typeface="+mn-cs"/>
          <a:sym typeface="American Typewriter" charset="0"/>
        </a:defRPr>
      </a:lvl5pPr>
      <a:lvl6pPr marL="457200" algn="ctr" rtl="0" fontAlgn="base">
        <a:spcBef>
          <a:spcPct val="0"/>
        </a:spcBef>
        <a:spcAft>
          <a:spcPct val="0"/>
        </a:spcAft>
        <a:defRPr sz="4200">
          <a:solidFill>
            <a:srgbClr val="7E8484"/>
          </a:solidFill>
          <a:latin typeface="+mn-lt"/>
          <a:ea typeface="+mn-ea"/>
          <a:cs typeface="+mn-cs"/>
          <a:sym typeface="American Typewriter" charset="0"/>
        </a:defRPr>
      </a:lvl6pPr>
      <a:lvl7pPr marL="914400" algn="ctr" rtl="0" fontAlgn="base">
        <a:spcBef>
          <a:spcPct val="0"/>
        </a:spcBef>
        <a:spcAft>
          <a:spcPct val="0"/>
        </a:spcAft>
        <a:defRPr sz="4200">
          <a:solidFill>
            <a:srgbClr val="7E8484"/>
          </a:solidFill>
          <a:latin typeface="+mn-lt"/>
          <a:ea typeface="+mn-ea"/>
          <a:cs typeface="+mn-cs"/>
          <a:sym typeface="American Typewriter" charset="0"/>
        </a:defRPr>
      </a:lvl7pPr>
      <a:lvl8pPr marL="1371600" algn="ctr" rtl="0" fontAlgn="base">
        <a:spcBef>
          <a:spcPct val="0"/>
        </a:spcBef>
        <a:spcAft>
          <a:spcPct val="0"/>
        </a:spcAft>
        <a:defRPr sz="4200">
          <a:solidFill>
            <a:srgbClr val="7E8484"/>
          </a:solidFill>
          <a:latin typeface="+mn-lt"/>
          <a:ea typeface="+mn-ea"/>
          <a:cs typeface="+mn-cs"/>
          <a:sym typeface="American Typewriter" charset="0"/>
        </a:defRPr>
      </a:lvl8pPr>
      <a:lvl9pPr marL="1828800" algn="ctr" rtl="0" fontAlgn="base">
        <a:spcBef>
          <a:spcPct val="0"/>
        </a:spcBef>
        <a:spcAft>
          <a:spcPct val="0"/>
        </a:spcAft>
        <a:defRPr sz="4200">
          <a:solidFill>
            <a:srgbClr val="7E8484"/>
          </a:solidFill>
          <a:latin typeface="+mn-lt"/>
          <a:ea typeface="+mn-ea"/>
          <a:cs typeface="+mn-cs"/>
          <a:sym typeface="American Typewriter" charset="0"/>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3906" name="Rectangle 1"/>
          <p:cNvSpPr>
            <a:spLocks noGrp="1" noChangeArrowheads="1"/>
          </p:cNvSpPr>
          <p:nvPr>
            <p:ph type="title"/>
          </p:nvPr>
        </p:nvSpPr>
        <p:spPr bwMode="auto">
          <a:xfrm>
            <a:off x="1079500" y="152400"/>
            <a:ext cx="10845800" cy="2095500"/>
          </a:xfrm>
          <a:prstGeom prst="rect">
            <a:avLst/>
          </a:prstGeom>
          <a:noFill/>
          <a:ln w="12700">
            <a:noFill/>
            <a:miter lim="800000"/>
            <a:headEnd/>
            <a:tailEnd/>
          </a:ln>
        </p:spPr>
        <p:txBody>
          <a:bodyPr vert="horz" wrap="square" lIns="50800" tIns="50800" rIns="50800" bIns="50800" numCol="1" anchor="ctr" anchorCtr="0" compatLnSpc="1">
            <a:prstTxWarp prst="textNoShape">
              <a:avLst/>
            </a:prstTxWarp>
          </a:bodyPr>
          <a:lstStyle/>
          <a:p>
            <a:pPr lvl="0"/>
            <a:r>
              <a:rPr lang="en-US">
                <a:sym typeface="American Typewriter" charset="0"/>
              </a:rPr>
              <a:t>Click to edit Master title style</a:t>
            </a:r>
          </a:p>
        </p:txBody>
      </p:sp>
      <p:sp>
        <p:nvSpPr>
          <p:cNvPr id="123907" name="Rectangle 2"/>
          <p:cNvSpPr>
            <a:spLocks noGrp="1" noChangeArrowheads="1"/>
          </p:cNvSpPr>
          <p:nvPr>
            <p:ph type="body" idx="1"/>
          </p:nvPr>
        </p:nvSpPr>
        <p:spPr bwMode="auto">
          <a:xfrm>
            <a:off x="1079500" y="2527300"/>
            <a:ext cx="10845800" cy="6108700"/>
          </a:xfrm>
          <a:prstGeom prst="rect">
            <a:avLst/>
          </a:prstGeom>
          <a:noFill/>
          <a:ln w="12700">
            <a:noFill/>
            <a:miter lim="800000"/>
            <a:headEnd/>
            <a:tailEnd/>
          </a:ln>
        </p:spPr>
        <p:txBody>
          <a:bodyPr vert="horz" wrap="square" lIns="50800" tIns="50800" rIns="50800" bIns="50800" numCol="1" anchor="t" anchorCtr="0" compatLnSpc="1">
            <a:prstTxWarp prst="textNoShape">
              <a:avLst/>
            </a:prstTxWarp>
          </a:bodyPr>
          <a:lstStyle/>
          <a:p>
            <a:pPr lvl="0"/>
            <a:r>
              <a:rPr lang="en-US">
                <a:sym typeface="American Typewriter" charset="0"/>
              </a:rPr>
              <a:t>Click to edit Master text styles</a:t>
            </a:r>
          </a:p>
          <a:p>
            <a:pPr lvl="1"/>
            <a:r>
              <a:rPr lang="en-US">
                <a:sym typeface="American Typewriter" charset="0"/>
              </a:rPr>
              <a:t>Second level</a:t>
            </a:r>
          </a:p>
          <a:p>
            <a:pPr lvl="2"/>
            <a:r>
              <a:rPr lang="en-US">
                <a:sym typeface="American Typewriter" charset="0"/>
              </a:rPr>
              <a:t>Third level</a:t>
            </a:r>
          </a:p>
          <a:p>
            <a:pPr lvl="3"/>
            <a:r>
              <a:rPr lang="en-US">
                <a:sym typeface="American Typewriter" charset="0"/>
              </a:rPr>
              <a:t>Fourth level</a:t>
            </a:r>
          </a:p>
          <a:p>
            <a:pPr lvl="4"/>
            <a:r>
              <a:rPr lang="en-US">
                <a:sym typeface="American Typewriter" charset="0"/>
              </a:rPr>
              <a:t>Fifth level</a:t>
            </a:r>
          </a:p>
        </p:txBody>
      </p:sp>
    </p:spTree>
  </p:cSld>
  <p:clrMap bg1="dk2" tx1="lt1" bg2="dk1" tx2="lt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ransition/>
  <p:txStyles>
    <p:titleStyle>
      <a:lvl1pPr algn="ctr" rtl="0" eaLnBrk="0" fontAlgn="base" hangingPunct="0">
        <a:spcBef>
          <a:spcPct val="0"/>
        </a:spcBef>
        <a:spcAft>
          <a:spcPct val="0"/>
        </a:spcAft>
        <a:defRPr sz="7000">
          <a:solidFill>
            <a:schemeClr val="tx1"/>
          </a:solidFill>
          <a:latin typeface="+mj-lt"/>
          <a:ea typeface="+mj-ea"/>
          <a:cs typeface="+mj-cs"/>
          <a:sym typeface="American Typewriter" charset="0"/>
        </a:defRPr>
      </a:lvl1pPr>
      <a:lvl2pPr algn="ctr" rtl="0" eaLnBrk="0" fontAlgn="base" hangingPunct="0">
        <a:spcBef>
          <a:spcPct val="0"/>
        </a:spcBef>
        <a:spcAft>
          <a:spcPct val="0"/>
        </a:spcAft>
        <a:defRPr sz="7000">
          <a:solidFill>
            <a:schemeClr val="tx1"/>
          </a:solidFill>
          <a:latin typeface="American Typewriter" charset="0"/>
          <a:ea typeface="ヒラギノ明朝 ProN W3" charset="-128"/>
          <a:cs typeface="ヒラギノ明朝 ProN W3" charset="-128"/>
          <a:sym typeface="American Typewriter" charset="0"/>
        </a:defRPr>
      </a:lvl2pPr>
      <a:lvl3pPr algn="ctr" rtl="0" eaLnBrk="0" fontAlgn="base" hangingPunct="0">
        <a:spcBef>
          <a:spcPct val="0"/>
        </a:spcBef>
        <a:spcAft>
          <a:spcPct val="0"/>
        </a:spcAft>
        <a:defRPr sz="7000">
          <a:solidFill>
            <a:schemeClr val="tx1"/>
          </a:solidFill>
          <a:latin typeface="American Typewriter" charset="0"/>
          <a:ea typeface="ヒラギノ明朝 ProN W3" charset="-128"/>
          <a:cs typeface="ヒラギノ明朝 ProN W3" charset="-128"/>
          <a:sym typeface="American Typewriter" charset="0"/>
        </a:defRPr>
      </a:lvl3pPr>
      <a:lvl4pPr algn="ctr" rtl="0" eaLnBrk="0" fontAlgn="base" hangingPunct="0">
        <a:spcBef>
          <a:spcPct val="0"/>
        </a:spcBef>
        <a:spcAft>
          <a:spcPct val="0"/>
        </a:spcAft>
        <a:defRPr sz="7000">
          <a:solidFill>
            <a:schemeClr val="tx1"/>
          </a:solidFill>
          <a:latin typeface="American Typewriter" charset="0"/>
          <a:ea typeface="ヒラギノ明朝 ProN W3" charset="-128"/>
          <a:cs typeface="ヒラギノ明朝 ProN W3" charset="-128"/>
          <a:sym typeface="American Typewriter" charset="0"/>
        </a:defRPr>
      </a:lvl4pPr>
      <a:lvl5pPr algn="ctr" rtl="0" eaLnBrk="0" fontAlgn="base" hangingPunct="0">
        <a:spcBef>
          <a:spcPct val="0"/>
        </a:spcBef>
        <a:spcAft>
          <a:spcPct val="0"/>
        </a:spcAft>
        <a:defRPr sz="7000">
          <a:solidFill>
            <a:schemeClr val="tx1"/>
          </a:solidFill>
          <a:latin typeface="American Typewriter" charset="0"/>
          <a:ea typeface="ヒラギノ明朝 ProN W3" charset="-128"/>
          <a:cs typeface="ヒラギノ明朝 ProN W3" charset="-128"/>
          <a:sym typeface="American Typewriter" charset="0"/>
        </a:defRPr>
      </a:lvl5pPr>
      <a:lvl6pPr marL="457200" algn="ctr" rtl="0" fontAlgn="base">
        <a:spcBef>
          <a:spcPct val="0"/>
        </a:spcBef>
        <a:spcAft>
          <a:spcPct val="0"/>
        </a:spcAft>
        <a:defRPr sz="7000">
          <a:solidFill>
            <a:schemeClr val="tx1"/>
          </a:solidFill>
          <a:latin typeface="American Typewriter" charset="0"/>
          <a:ea typeface="ヒラギノ明朝 ProN W3" charset="-128"/>
          <a:cs typeface="ヒラギノ明朝 ProN W3" charset="-128"/>
          <a:sym typeface="American Typewriter" charset="0"/>
        </a:defRPr>
      </a:lvl6pPr>
      <a:lvl7pPr marL="914400" algn="ctr" rtl="0" fontAlgn="base">
        <a:spcBef>
          <a:spcPct val="0"/>
        </a:spcBef>
        <a:spcAft>
          <a:spcPct val="0"/>
        </a:spcAft>
        <a:defRPr sz="7000">
          <a:solidFill>
            <a:schemeClr val="tx1"/>
          </a:solidFill>
          <a:latin typeface="American Typewriter" charset="0"/>
          <a:ea typeface="ヒラギノ明朝 ProN W3" charset="-128"/>
          <a:cs typeface="ヒラギノ明朝 ProN W3" charset="-128"/>
          <a:sym typeface="American Typewriter" charset="0"/>
        </a:defRPr>
      </a:lvl7pPr>
      <a:lvl8pPr marL="1371600" algn="ctr" rtl="0" fontAlgn="base">
        <a:spcBef>
          <a:spcPct val="0"/>
        </a:spcBef>
        <a:spcAft>
          <a:spcPct val="0"/>
        </a:spcAft>
        <a:defRPr sz="7000">
          <a:solidFill>
            <a:schemeClr val="tx1"/>
          </a:solidFill>
          <a:latin typeface="American Typewriter" charset="0"/>
          <a:ea typeface="ヒラギノ明朝 ProN W3" charset="-128"/>
          <a:cs typeface="ヒラギノ明朝 ProN W3" charset="-128"/>
          <a:sym typeface="American Typewriter" charset="0"/>
        </a:defRPr>
      </a:lvl8pPr>
      <a:lvl9pPr marL="1828800" algn="ctr" rtl="0" fontAlgn="base">
        <a:spcBef>
          <a:spcPct val="0"/>
        </a:spcBef>
        <a:spcAft>
          <a:spcPct val="0"/>
        </a:spcAft>
        <a:defRPr sz="7000">
          <a:solidFill>
            <a:schemeClr val="tx1"/>
          </a:solidFill>
          <a:latin typeface="American Typewriter" charset="0"/>
          <a:ea typeface="ヒラギノ明朝 ProN W3" charset="-128"/>
          <a:cs typeface="ヒラギノ明朝 ProN W3" charset="-128"/>
          <a:sym typeface="American Typewriter" charset="0"/>
        </a:defRPr>
      </a:lvl9pPr>
    </p:titleStyle>
    <p:bodyStyle>
      <a:lvl1pPr marL="750888" indent="-458788" algn="l" rtl="0" eaLnBrk="0" fontAlgn="base" hangingPunct="0">
        <a:spcBef>
          <a:spcPts val="3200"/>
        </a:spcBef>
        <a:spcAft>
          <a:spcPct val="0"/>
        </a:spcAft>
        <a:buSzPct val="120000"/>
        <a:buFont typeface="American Typewriter" charset="0"/>
        <a:buChar char="•"/>
        <a:defRPr sz="3200">
          <a:solidFill>
            <a:schemeClr val="tx1"/>
          </a:solidFill>
          <a:latin typeface="+mn-lt"/>
          <a:ea typeface="+mn-ea"/>
          <a:cs typeface="+mn-cs"/>
          <a:sym typeface="American Typewriter" charset="0"/>
        </a:defRPr>
      </a:lvl1pPr>
      <a:lvl2pPr marL="1276350" indent="-460375" algn="l" rtl="0" eaLnBrk="0" fontAlgn="base" hangingPunct="0">
        <a:spcBef>
          <a:spcPts val="3200"/>
        </a:spcBef>
        <a:spcAft>
          <a:spcPct val="0"/>
        </a:spcAft>
        <a:buSzPct val="120000"/>
        <a:buFont typeface="American Typewriter" charset="0"/>
        <a:buChar char="•"/>
        <a:defRPr sz="3200">
          <a:solidFill>
            <a:schemeClr val="tx1"/>
          </a:solidFill>
          <a:latin typeface="+mn-lt"/>
          <a:ea typeface="+mn-ea"/>
          <a:cs typeface="+mn-cs"/>
          <a:sym typeface="American Typewriter" charset="0"/>
        </a:defRPr>
      </a:lvl2pPr>
      <a:lvl3pPr marL="1784350" indent="-460375" algn="l" rtl="0" eaLnBrk="0" fontAlgn="base" hangingPunct="0">
        <a:spcBef>
          <a:spcPts val="3200"/>
        </a:spcBef>
        <a:spcAft>
          <a:spcPct val="0"/>
        </a:spcAft>
        <a:buSzPct val="120000"/>
        <a:buFont typeface="American Typewriter" charset="0"/>
        <a:buChar char="•"/>
        <a:defRPr sz="3200">
          <a:solidFill>
            <a:schemeClr val="tx1"/>
          </a:solidFill>
          <a:latin typeface="+mn-lt"/>
          <a:ea typeface="+mn-ea"/>
          <a:cs typeface="+mn-cs"/>
          <a:sym typeface="American Typewriter" charset="0"/>
        </a:defRPr>
      </a:lvl3pPr>
      <a:lvl4pPr marL="2308225" indent="-458788" algn="l" rtl="0" eaLnBrk="0" fontAlgn="base" hangingPunct="0">
        <a:spcBef>
          <a:spcPts val="3200"/>
        </a:spcBef>
        <a:spcAft>
          <a:spcPct val="0"/>
        </a:spcAft>
        <a:buSzPct val="120000"/>
        <a:buFont typeface="American Typewriter" charset="0"/>
        <a:buChar char="•"/>
        <a:defRPr sz="3200">
          <a:solidFill>
            <a:schemeClr val="tx1"/>
          </a:solidFill>
          <a:latin typeface="+mn-lt"/>
          <a:ea typeface="+mn-ea"/>
          <a:cs typeface="+mn-cs"/>
          <a:sym typeface="American Typewriter" charset="0"/>
        </a:defRPr>
      </a:lvl4pPr>
      <a:lvl5pPr marL="2833688" indent="-458788" algn="l" rtl="0" eaLnBrk="0" fontAlgn="base" hangingPunct="0">
        <a:spcBef>
          <a:spcPts val="3200"/>
        </a:spcBef>
        <a:spcAft>
          <a:spcPct val="0"/>
        </a:spcAft>
        <a:buSzPct val="120000"/>
        <a:buFont typeface="American Typewriter" charset="0"/>
        <a:buChar char="•"/>
        <a:defRPr sz="3200">
          <a:solidFill>
            <a:schemeClr val="tx1"/>
          </a:solidFill>
          <a:latin typeface="+mn-lt"/>
          <a:ea typeface="+mn-ea"/>
          <a:cs typeface="+mn-cs"/>
          <a:sym typeface="American Typewriter" charset="0"/>
        </a:defRPr>
      </a:lvl5pPr>
      <a:lvl6pPr marL="3290888" indent="-458788" algn="l" rtl="0" fontAlgn="base">
        <a:spcBef>
          <a:spcPts val="3200"/>
        </a:spcBef>
        <a:spcAft>
          <a:spcPct val="0"/>
        </a:spcAft>
        <a:buSzPct val="120000"/>
        <a:buFont typeface="American Typewriter" charset="0"/>
        <a:buChar char="•"/>
        <a:defRPr sz="3200">
          <a:solidFill>
            <a:schemeClr val="tx1"/>
          </a:solidFill>
          <a:latin typeface="+mn-lt"/>
          <a:ea typeface="+mn-ea"/>
          <a:cs typeface="+mn-cs"/>
          <a:sym typeface="American Typewriter" charset="0"/>
        </a:defRPr>
      </a:lvl6pPr>
      <a:lvl7pPr marL="3748088" indent="-458788" algn="l" rtl="0" fontAlgn="base">
        <a:spcBef>
          <a:spcPts val="3200"/>
        </a:spcBef>
        <a:spcAft>
          <a:spcPct val="0"/>
        </a:spcAft>
        <a:buSzPct val="120000"/>
        <a:buFont typeface="American Typewriter" charset="0"/>
        <a:buChar char="•"/>
        <a:defRPr sz="3200">
          <a:solidFill>
            <a:schemeClr val="tx1"/>
          </a:solidFill>
          <a:latin typeface="+mn-lt"/>
          <a:ea typeface="+mn-ea"/>
          <a:cs typeface="+mn-cs"/>
          <a:sym typeface="American Typewriter" charset="0"/>
        </a:defRPr>
      </a:lvl7pPr>
      <a:lvl8pPr marL="4205288" indent="-458788" algn="l" rtl="0" fontAlgn="base">
        <a:spcBef>
          <a:spcPts val="3200"/>
        </a:spcBef>
        <a:spcAft>
          <a:spcPct val="0"/>
        </a:spcAft>
        <a:buSzPct val="120000"/>
        <a:buFont typeface="American Typewriter" charset="0"/>
        <a:buChar char="•"/>
        <a:defRPr sz="3200">
          <a:solidFill>
            <a:schemeClr val="tx1"/>
          </a:solidFill>
          <a:latin typeface="+mn-lt"/>
          <a:ea typeface="+mn-ea"/>
          <a:cs typeface="+mn-cs"/>
          <a:sym typeface="American Typewriter" charset="0"/>
        </a:defRPr>
      </a:lvl8pPr>
      <a:lvl9pPr marL="4662488" indent="-458788" algn="l" rtl="0" fontAlgn="base">
        <a:spcBef>
          <a:spcPts val="3200"/>
        </a:spcBef>
        <a:spcAft>
          <a:spcPct val="0"/>
        </a:spcAft>
        <a:buSzPct val="120000"/>
        <a:buFont typeface="American Typewriter" charset="0"/>
        <a:buChar char="•"/>
        <a:defRPr sz="3200">
          <a:solidFill>
            <a:schemeClr val="tx1"/>
          </a:solidFill>
          <a:latin typeface="+mn-lt"/>
          <a:ea typeface="+mn-ea"/>
          <a:cs typeface="+mn-cs"/>
          <a:sym typeface="American Typewriter" charset="0"/>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6194" name="Rectangle 1"/>
          <p:cNvSpPr>
            <a:spLocks noGrp="1" noChangeArrowheads="1"/>
          </p:cNvSpPr>
          <p:nvPr>
            <p:ph type="title"/>
          </p:nvPr>
        </p:nvSpPr>
        <p:spPr bwMode="auto">
          <a:xfrm>
            <a:off x="495300" y="1663700"/>
            <a:ext cx="5651500" cy="3302000"/>
          </a:xfrm>
          <a:prstGeom prst="rect">
            <a:avLst/>
          </a:prstGeom>
          <a:noFill/>
          <a:ln w="12700">
            <a:noFill/>
            <a:miter lim="800000"/>
            <a:headEnd/>
            <a:tailEnd/>
          </a:ln>
        </p:spPr>
        <p:txBody>
          <a:bodyPr vert="horz" wrap="square" lIns="50800" tIns="50800" rIns="50800" bIns="50800" numCol="1" anchor="b" anchorCtr="0" compatLnSpc="1">
            <a:prstTxWarp prst="textNoShape">
              <a:avLst/>
            </a:prstTxWarp>
          </a:bodyPr>
          <a:lstStyle/>
          <a:p>
            <a:pPr lvl="0"/>
            <a:r>
              <a:rPr lang="en-US">
                <a:sym typeface="American Typewriter" charset="0"/>
              </a:rPr>
              <a:t>Click to edit Master title style</a:t>
            </a:r>
          </a:p>
        </p:txBody>
      </p:sp>
      <p:sp>
        <p:nvSpPr>
          <p:cNvPr id="136195" name="Rectangle 2"/>
          <p:cNvSpPr>
            <a:spLocks noGrp="1" noChangeArrowheads="1"/>
          </p:cNvSpPr>
          <p:nvPr>
            <p:ph type="body" idx="1"/>
          </p:nvPr>
        </p:nvSpPr>
        <p:spPr bwMode="auto">
          <a:xfrm>
            <a:off x="495300" y="4991100"/>
            <a:ext cx="5651500" cy="3073400"/>
          </a:xfrm>
          <a:prstGeom prst="rect">
            <a:avLst/>
          </a:prstGeom>
          <a:noFill/>
          <a:ln w="12700">
            <a:noFill/>
            <a:miter lim="800000"/>
            <a:headEnd/>
            <a:tailEnd/>
          </a:ln>
        </p:spPr>
        <p:txBody>
          <a:bodyPr vert="horz" wrap="square" lIns="50800" tIns="50800" rIns="50800" bIns="50800" numCol="1" anchor="t" anchorCtr="0" compatLnSpc="1">
            <a:prstTxWarp prst="textNoShape">
              <a:avLst/>
            </a:prstTxWarp>
          </a:bodyPr>
          <a:lstStyle/>
          <a:p>
            <a:pPr lvl="0"/>
            <a:r>
              <a:rPr lang="en-US">
                <a:sym typeface="American Typewriter" charset="0"/>
              </a:rPr>
              <a:t>Click to edit Master text styles</a:t>
            </a:r>
          </a:p>
          <a:p>
            <a:pPr lvl="1"/>
            <a:r>
              <a:rPr lang="en-US">
                <a:sym typeface="American Typewriter" charset="0"/>
              </a:rPr>
              <a:t>Second level</a:t>
            </a:r>
          </a:p>
          <a:p>
            <a:pPr lvl="2"/>
            <a:r>
              <a:rPr lang="en-US">
                <a:sym typeface="American Typewriter" charset="0"/>
              </a:rPr>
              <a:t>Third level</a:t>
            </a:r>
          </a:p>
          <a:p>
            <a:pPr lvl="3"/>
            <a:r>
              <a:rPr lang="en-US">
                <a:sym typeface="American Typewriter" charset="0"/>
              </a:rPr>
              <a:t>Fourth level</a:t>
            </a:r>
          </a:p>
          <a:p>
            <a:pPr lvl="4"/>
            <a:r>
              <a:rPr lang="en-US">
                <a:sym typeface="American Typewriter" charset="0"/>
              </a:rPr>
              <a:t>Fifth level</a:t>
            </a:r>
          </a:p>
        </p:txBody>
      </p:sp>
    </p:spTree>
  </p:cSld>
  <p:clrMap bg1="dk2" tx1="lt1" bg2="dk1"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ransition/>
  <p:txStyles>
    <p:titleStyle>
      <a:lvl1pPr algn="ctr" rtl="0" eaLnBrk="0" fontAlgn="base" hangingPunct="0">
        <a:spcBef>
          <a:spcPct val="0"/>
        </a:spcBef>
        <a:spcAft>
          <a:spcPct val="0"/>
        </a:spcAft>
        <a:defRPr sz="7000">
          <a:solidFill>
            <a:schemeClr val="tx1"/>
          </a:solidFill>
          <a:latin typeface="+mj-lt"/>
          <a:ea typeface="+mj-ea"/>
          <a:cs typeface="+mj-cs"/>
          <a:sym typeface="American Typewriter" charset="0"/>
        </a:defRPr>
      </a:lvl1pPr>
      <a:lvl2pPr algn="ctr" rtl="0" eaLnBrk="0" fontAlgn="base" hangingPunct="0">
        <a:spcBef>
          <a:spcPct val="0"/>
        </a:spcBef>
        <a:spcAft>
          <a:spcPct val="0"/>
        </a:spcAft>
        <a:defRPr sz="7000">
          <a:solidFill>
            <a:schemeClr val="tx1"/>
          </a:solidFill>
          <a:latin typeface="American Typewriter" charset="0"/>
          <a:ea typeface="ヒラギノ明朝 ProN W3" charset="-128"/>
          <a:cs typeface="ヒラギノ明朝 ProN W3" charset="-128"/>
          <a:sym typeface="American Typewriter" charset="0"/>
        </a:defRPr>
      </a:lvl2pPr>
      <a:lvl3pPr algn="ctr" rtl="0" eaLnBrk="0" fontAlgn="base" hangingPunct="0">
        <a:spcBef>
          <a:spcPct val="0"/>
        </a:spcBef>
        <a:spcAft>
          <a:spcPct val="0"/>
        </a:spcAft>
        <a:defRPr sz="7000">
          <a:solidFill>
            <a:schemeClr val="tx1"/>
          </a:solidFill>
          <a:latin typeface="American Typewriter" charset="0"/>
          <a:ea typeface="ヒラギノ明朝 ProN W3" charset="-128"/>
          <a:cs typeface="ヒラギノ明朝 ProN W3" charset="-128"/>
          <a:sym typeface="American Typewriter" charset="0"/>
        </a:defRPr>
      </a:lvl3pPr>
      <a:lvl4pPr algn="ctr" rtl="0" eaLnBrk="0" fontAlgn="base" hangingPunct="0">
        <a:spcBef>
          <a:spcPct val="0"/>
        </a:spcBef>
        <a:spcAft>
          <a:spcPct val="0"/>
        </a:spcAft>
        <a:defRPr sz="7000">
          <a:solidFill>
            <a:schemeClr val="tx1"/>
          </a:solidFill>
          <a:latin typeface="American Typewriter" charset="0"/>
          <a:ea typeface="ヒラギノ明朝 ProN W3" charset="-128"/>
          <a:cs typeface="ヒラギノ明朝 ProN W3" charset="-128"/>
          <a:sym typeface="American Typewriter" charset="0"/>
        </a:defRPr>
      </a:lvl4pPr>
      <a:lvl5pPr algn="ctr" rtl="0" eaLnBrk="0" fontAlgn="base" hangingPunct="0">
        <a:spcBef>
          <a:spcPct val="0"/>
        </a:spcBef>
        <a:spcAft>
          <a:spcPct val="0"/>
        </a:spcAft>
        <a:defRPr sz="7000">
          <a:solidFill>
            <a:schemeClr val="tx1"/>
          </a:solidFill>
          <a:latin typeface="American Typewriter" charset="0"/>
          <a:ea typeface="ヒラギノ明朝 ProN W3" charset="-128"/>
          <a:cs typeface="ヒラギノ明朝 ProN W3" charset="-128"/>
          <a:sym typeface="American Typewriter" charset="0"/>
        </a:defRPr>
      </a:lvl5pPr>
      <a:lvl6pPr marL="457200" algn="ctr" rtl="0" fontAlgn="base">
        <a:spcBef>
          <a:spcPct val="0"/>
        </a:spcBef>
        <a:spcAft>
          <a:spcPct val="0"/>
        </a:spcAft>
        <a:defRPr sz="7000">
          <a:solidFill>
            <a:schemeClr val="tx1"/>
          </a:solidFill>
          <a:latin typeface="American Typewriter" charset="0"/>
          <a:ea typeface="ヒラギノ明朝 ProN W3" charset="-128"/>
          <a:cs typeface="ヒラギノ明朝 ProN W3" charset="-128"/>
          <a:sym typeface="American Typewriter" charset="0"/>
        </a:defRPr>
      </a:lvl6pPr>
      <a:lvl7pPr marL="914400" algn="ctr" rtl="0" fontAlgn="base">
        <a:spcBef>
          <a:spcPct val="0"/>
        </a:spcBef>
        <a:spcAft>
          <a:spcPct val="0"/>
        </a:spcAft>
        <a:defRPr sz="7000">
          <a:solidFill>
            <a:schemeClr val="tx1"/>
          </a:solidFill>
          <a:latin typeface="American Typewriter" charset="0"/>
          <a:ea typeface="ヒラギノ明朝 ProN W3" charset="-128"/>
          <a:cs typeface="ヒラギノ明朝 ProN W3" charset="-128"/>
          <a:sym typeface="American Typewriter" charset="0"/>
        </a:defRPr>
      </a:lvl7pPr>
      <a:lvl8pPr marL="1371600" algn="ctr" rtl="0" fontAlgn="base">
        <a:spcBef>
          <a:spcPct val="0"/>
        </a:spcBef>
        <a:spcAft>
          <a:spcPct val="0"/>
        </a:spcAft>
        <a:defRPr sz="7000">
          <a:solidFill>
            <a:schemeClr val="tx1"/>
          </a:solidFill>
          <a:latin typeface="American Typewriter" charset="0"/>
          <a:ea typeface="ヒラギノ明朝 ProN W3" charset="-128"/>
          <a:cs typeface="ヒラギノ明朝 ProN W3" charset="-128"/>
          <a:sym typeface="American Typewriter" charset="0"/>
        </a:defRPr>
      </a:lvl8pPr>
      <a:lvl9pPr marL="1828800" algn="ctr" rtl="0" fontAlgn="base">
        <a:spcBef>
          <a:spcPct val="0"/>
        </a:spcBef>
        <a:spcAft>
          <a:spcPct val="0"/>
        </a:spcAft>
        <a:defRPr sz="7000">
          <a:solidFill>
            <a:schemeClr val="tx1"/>
          </a:solidFill>
          <a:latin typeface="American Typewriter" charset="0"/>
          <a:ea typeface="ヒラギノ明朝 ProN W3" charset="-128"/>
          <a:cs typeface="ヒラギノ明朝 ProN W3" charset="-128"/>
          <a:sym typeface="American Typewriter" charset="0"/>
        </a:defRPr>
      </a:lvl9pPr>
    </p:titleStyle>
    <p:bodyStyle>
      <a:lvl1pPr marL="342900" indent="-342900" algn="ctr" rtl="0" eaLnBrk="0" fontAlgn="base" hangingPunct="0">
        <a:spcBef>
          <a:spcPct val="0"/>
        </a:spcBef>
        <a:spcAft>
          <a:spcPct val="0"/>
        </a:spcAft>
        <a:defRPr sz="5000">
          <a:solidFill>
            <a:srgbClr val="7E8484"/>
          </a:solidFill>
          <a:latin typeface="+mn-lt"/>
          <a:ea typeface="+mn-ea"/>
          <a:cs typeface="+mn-cs"/>
          <a:sym typeface="American Typewriter" charset="0"/>
        </a:defRPr>
      </a:lvl1pPr>
      <a:lvl2pPr marL="742950" indent="-285750" algn="ctr" rtl="0" eaLnBrk="0" fontAlgn="base" hangingPunct="0">
        <a:spcBef>
          <a:spcPct val="0"/>
        </a:spcBef>
        <a:spcAft>
          <a:spcPct val="0"/>
        </a:spcAft>
        <a:defRPr sz="5000">
          <a:solidFill>
            <a:srgbClr val="7E8484"/>
          </a:solidFill>
          <a:latin typeface="+mn-lt"/>
          <a:ea typeface="+mn-ea"/>
          <a:cs typeface="+mn-cs"/>
          <a:sym typeface="American Typewriter" charset="0"/>
        </a:defRPr>
      </a:lvl2pPr>
      <a:lvl3pPr marL="1143000" indent="-228600" algn="ctr" rtl="0" eaLnBrk="0" fontAlgn="base" hangingPunct="0">
        <a:spcBef>
          <a:spcPct val="0"/>
        </a:spcBef>
        <a:spcAft>
          <a:spcPct val="0"/>
        </a:spcAft>
        <a:defRPr sz="5000">
          <a:solidFill>
            <a:srgbClr val="7E8484"/>
          </a:solidFill>
          <a:latin typeface="+mn-lt"/>
          <a:ea typeface="+mn-ea"/>
          <a:cs typeface="+mn-cs"/>
          <a:sym typeface="American Typewriter" charset="0"/>
        </a:defRPr>
      </a:lvl3pPr>
      <a:lvl4pPr marL="1600200" indent="-228600" algn="ctr" rtl="0" eaLnBrk="0" fontAlgn="base" hangingPunct="0">
        <a:spcBef>
          <a:spcPct val="0"/>
        </a:spcBef>
        <a:spcAft>
          <a:spcPct val="0"/>
        </a:spcAft>
        <a:defRPr sz="5000">
          <a:solidFill>
            <a:srgbClr val="7E8484"/>
          </a:solidFill>
          <a:latin typeface="+mn-lt"/>
          <a:ea typeface="+mn-ea"/>
          <a:cs typeface="+mn-cs"/>
          <a:sym typeface="American Typewriter" charset="0"/>
        </a:defRPr>
      </a:lvl4pPr>
      <a:lvl5pPr marL="2057400" indent="-228600" algn="ctr" rtl="0" eaLnBrk="0" fontAlgn="base" hangingPunct="0">
        <a:spcBef>
          <a:spcPct val="0"/>
        </a:spcBef>
        <a:spcAft>
          <a:spcPct val="0"/>
        </a:spcAft>
        <a:defRPr sz="5000">
          <a:solidFill>
            <a:srgbClr val="7E8484"/>
          </a:solidFill>
          <a:latin typeface="+mn-lt"/>
          <a:ea typeface="+mn-ea"/>
          <a:cs typeface="+mn-cs"/>
          <a:sym typeface="American Typewriter" charset="0"/>
        </a:defRPr>
      </a:lvl5pPr>
      <a:lvl6pPr marL="457200" algn="ctr" rtl="0" fontAlgn="base">
        <a:spcBef>
          <a:spcPct val="0"/>
        </a:spcBef>
        <a:spcAft>
          <a:spcPct val="0"/>
        </a:spcAft>
        <a:defRPr sz="5000">
          <a:solidFill>
            <a:srgbClr val="7E8484"/>
          </a:solidFill>
          <a:latin typeface="+mn-lt"/>
          <a:ea typeface="+mn-ea"/>
          <a:cs typeface="+mn-cs"/>
          <a:sym typeface="American Typewriter" charset="0"/>
        </a:defRPr>
      </a:lvl6pPr>
      <a:lvl7pPr marL="914400" algn="ctr" rtl="0" fontAlgn="base">
        <a:spcBef>
          <a:spcPct val="0"/>
        </a:spcBef>
        <a:spcAft>
          <a:spcPct val="0"/>
        </a:spcAft>
        <a:defRPr sz="5000">
          <a:solidFill>
            <a:srgbClr val="7E8484"/>
          </a:solidFill>
          <a:latin typeface="+mn-lt"/>
          <a:ea typeface="+mn-ea"/>
          <a:cs typeface="+mn-cs"/>
          <a:sym typeface="American Typewriter" charset="0"/>
        </a:defRPr>
      </a:lvl7pPr>
      <a:lvl8pPr marL="1371600" algn="ctr" rtl="0" fontAlgn="base">
        <a:spcBef>
          <a:spcPct val="0"/>
        </a:spcBef>
        <a:spcAft>
          <a:spcPct val="0"/>
        </a:spcAft>
        <a:defRPr sz="5000">
          <a:solidFill>
            <a:srgbClr val="7E8484"/>
          </a:solidFill>
          <a:latin typeface="+mn-lt"/>
          <a:ea typeface="+mn-ea"/>
          <a:cs typeface="+mn-cs"/>
          <a:sym typeface="American Typewriter" charset="0"/>
        </a:defRPr>
      </a:lvl8pPr>
      <a:lvl9pPr marL="1828800" algn="ctr" rtl="0" fontAlgn="base">
        <a:spcBef>
          <a:spcPct val="0"/>
        </a:spcBef>
        <a:spcAft>
          <a:spcPct val="0"/>
        </a:spcAft>
        <a:defRPr sz="5000">
          <a:solidFill>
            <a:srgbClr val="7E8484"/>
          </a:solidFill>
          <a:latin typeface="+mn-lt"/>
          <a:ea typeface="+mn-ea"/>
          <a:cs typeface="+mn-cs"/>
          <a:sym typeface="American Typewriter" charset="0"/>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8482" name="Rectangle 1"/>
          <p:cNvSpPr>
            <a:spLocks noGrp="1" noChangeArrowheads="1"/>
          </p:cNvSpPr>
          <p:nvPr>
            <p:ph type="title"/>
          </p:nvPr>
        </p:nvSpPr>
        <p:spPr bwMode="auto">
          <a:xfrm>
            <a:off x="1079500" y="7480300"/>
            <a:ext cx="10845800" cy="1460500"/>
          </a:xfrm>
          <a:prstGeom prst="rect">
            <a:avLst/>
          </a:prstGeom>
          <a:noFill/>
          <a:ln w="12700">
            <a:noFill/>
            <a:miter lim="800000"/>
            <a:headEnd/>
            <a:tailEnd/>
          </a:ln>
        </p:spPr>
        <p:txBody>
          <a:bodyPr vert="horz" wrap="square" lIns="50800" tIns="50800" rIns="50800" bIns="50800" numCol="1" anchor="ctr" anchorCtr="0" compatLnSpc="1">
            <a:prstTxWarp prst="textNoShape">
              <a:avLst/>
            </a:prstTxWarp>
          </a:bodyPr>
          <a:lstStyle/>
          <a:p>
            <a:pPr lvl="0"/>
            <a:r>
              <a:rPr lang="en-US">
                <a:sym typeface="American Typewriter" charset="0"/>
              </a:rPr>
              <a:t>Click to edit Master title style</a:t>
            </a:r>
          </a:p>
        </p:txBody>
      </p:sp>
    </p:spTree>
  </p:cSld>
  <p:clrMap bg1="dk2" tx1="lt1" bg2="dk1" tx2="lt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ransition/>
  <p:txStyles>
    <p:titleStyle>
      <a:lvl1pPr algn="ctr" rtl="0" eaLnBrk="0" fontAlgn="base" hangingPunct="0">
        <a:spcBef>
          <a:spcPct val="0"/>
        </a:spcBef>
        <a:spcAft>
          <a:spcPct val="0"/>
        </a:spcAft>
        <a:defRPr sz="8000">
          <a:solidFill>
            <a:schemeClr val="tx1"/>
          </a:solidFill>
          <a:latin typeface="+mj-lt"/>
          <a:ea typeface="+mj-ea"/>
          <a:cs typeface="+mj-cs"/>
          <a:sym typeface="American Typewriter" charset="0"/>
        </a:defRPr>
      </a:lvl1pPr>
      <a:lvl2pPr algn="ctr" rtl="0" eaLnBrk="0" fontAlgn="base" hangingPunct="0">
        <a:spcBef>
          <a:spcPct val="0"/>
        </a:spcBef>
        <a:spcAft>
          <a:spcPct val="0"/>
        </a:spcAft>
        <a:defRPr sz="8000">
          <a:solidFill>
            <a:schemeClr val="tx1"/>
          </a:solidFill>
          <a:latin typeface="American Typewriter" charset="0"/>
          <a:ea typeface="ヒラギノ明朝 ProN W3" charset="-128"/>
          <a:cs typeface="ヒラギノ明朝 ProN W3" charset="-128"/>
          <a:sym typeface="American Typewriter" charset="0"/>
        </a:defRPr>
      </a:lvl2pPr>
      <a:lvl3pPr algn="ctr" rtl="0" eaLnBrk="0" fontAlgn="base" hangingPunct="0">
        <a:spcBef>
          <a:spcPct val="0"/>
        </a:spcBef>
        <a:spcAft>
          <a:spcPct val="0"/>
        </a:spcAft>
        <a:defRPr sz="8000">
          <a:solidFill>
            <a:schemeClr val="tx1"/>
          </a:solidFill>
          <a:latin typeface="American Typewriter" charset="0"/>
          <a:ea typeface="ヒラギノ明朝 ProN W3" charset="-128"/>
          <a:cs typeface="ヒラギノ明朝 ProN W3" charset="-128"/>
          <a:sym typeface="American Typewriter" charset="0"/>
        </a:defRPr>
      </a:lvl3pPr>
      <a:lvl4pPr algn="ctr" rtl="0" eaLnBrk="0" fontAlgn="base" hangingPunct="0">
        <a:spcBef>
          <a:spcPct val="0"/>
        </a:spcBef>
        <a:spcAft>
          <a:spcPct val="0"/>
        </a:spcAft>
        <a:defRPr sz="8000">
          <a:solidFill>
            <a:schemeClr val="tx1"/>
          </a:solidFill>
          <a:latin typeface="American Typewriter" charset="0"/>
          <a:ea typeface="ヒラギノ明朝 ProN W3" charset="-128"/>
          <a:cs typeface="ヒラギノ明朝 ProN W3" charset="-128"/>
          <a:sym typeface="American Typewriter" charset="0"/>
        </a:defRPr>
      </a:lvl4pPr>
      <a:lvl5pPr algn="ctr" rtl="0" eaLnBrk="0" fontAlgn="base" hangingPunct="0">
        <a:spcBef>
          <a:spcPct val="0"/>
        </a:spcBef>
        <a:spcAft>
          <a:spcPct val="0"/>
        </a:spcAft>
        <a:defRPr sz="8000">
          <a:solidFill>
            <a:schemeClr val="tx1"/>
          </a:solidFill>
          <a:latin typeface="American Typewriter" charset="0"/>
          <a:ea typeface="ヒラギノ明朝 ProN W3" charset="-128"/>
          <a:cs typeface="ヒラギノ明朝 ProN W3" charset="-128"/>
          <a:sym typeface="American Typewriter" charset="0"/>
        </a:defRPr>
      </a:lvl5pPr>
      <a:lvl6pPr marL="457200" algn="ctr" rtl="0" fontAlgn="base">
        <a:spcBef>
          <a:spcPct val="0"/>
        </a:spcBef>
        <a:spcAft>
          <a:spcPct val="0"/>
        </a:spcAft>
        <a:defRPr sz="8000">
          <a:solidFill>
            <a:schemeClr val="tx1"/>
          </a:solidFill>
          <a:latin typeface="American Typewriter" charset="0"/>
          <a:ea typeface="ヒラギノ明朝 ProN W3" charset="-128"/>
          <a:cs typeface="ヒラギノ明朝 ProN W3" charset="-128"/>
          <a:sym typeface="American Typewriter" charset="0"/>
        </a:defRPr>
      </a:lvl6pPr>
      <a:lvl7pPr marL="914400" algn="ctr" rtl="0" fontAlgn="base">
        <a:spcBef>
          <a:spcPct val="0"/>
        </a:spcBef>
        <a:spcAft>
          <a:spcPct val="0"/>
        </a:spcAft>
        <a:defRPr sz="8000">
          <a:solidFill>
            <a:schemeClr val="tx1"/>
          </a:solidFill>
          <a:latin typeface="American Typewriter" charset="0"/>
          <a:ea typeface="ヒラギノ明朝 ProN W3" charset="-128"/>
          <a:cs typeface="ヒラギノ明朝 ProN W3" charset="-128"/>
          <a:sym typeface="American Typewriter" charset="0"/>
        </a:defRPr>
      </a:lvl7pPr>
      <a:lvl8pPr marL="1371600" algn="ctr" rtl="0" fontAlgn="base">
        <a:spcBef>
          <a:spcPct val="0"/>
        </a:spcBef>
        <a:spcAft>
          <a:spcPct val="0"/>
        </a:spcAft>
        <a:defRPr sz="8000">
          <a:solidFill>
            <a:schemeClr val="tx1"/>
          </a:solidFill>
          <a:latin typeface="American Typewriter" charset="0"/>
          <a:ea typeface="ヒラギノ明朝 ProN W3" charset="-128"/>
          <a:cs typeface="ヒラギノ明朝 ProN W3" charset="-128"/>
          <a:sym typeface="American Typewriter" charset="0"/>
        </a:defRPr>
      </a:lvl8pPr>
      <a:lvl9pPr marL="1828800" algn="ctr" rtl="0" fontAlgn="base">
        <a:spcBef>
          <a:spcPct val="0"/>
        </a:spcBef>
        <a:spcAft>
          <a:spcPct val="0"/>
        </a:spcAft>
        <a:defRPr sz="8000">
          <a:solidFill>
            <a:schemeClr val="tx1"/>
          </a:solidFill>
          <a:latin typeface="American Typewriter" charset="0"/>
          <a:ea typeface="ヒラギノ明朝 ProN W3" charset="-128"/>
          <a:cs typeface="ヒラギノ明朝 ProN W3" charset="-128"/>
          <a:sym typeface="American Typewriter" charset="0"/>
        </a:defRPr>
      </a:lvl9pPr>
    </p:titleStyle>
    <p:bodyStyle>
      <a:lvl1pPr marL="342900" indent="-342900" algn="ctr" rtl="0" eaLnBrk="0" fontAlgn="base" hangingPunct="0">
        <a:spcBef>
          <a:spcPct val="0"/>
        </a:spcBef>
        <a:spcAft>
          <a:spcPct val="0"/>
        </a:spcAft>
        <a:defRPr sz="3600">
          <a:solidFill>
            <a:schemeClr val="tx1"/>
          </a:solidFill>
          <a:latin typeface="+mn-lt"/>
          <a:ea typeface="+mn-ea"/>
          <a:cs typeface="+mn-cs"/>
          <a:sym typeface="American Typewriter"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American Typewriter"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American Typewriter"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American Typewriter"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American Typewriter" charset="0"/>
        </a:defRPr>
      </a:lvl5pPr>
      <a:lvl6pPr marL="457200" algn="ctr" rtl="0" fontAlgn="base">
        <a:spcBef>
          <a:spcPct val="0"/>
        </a:spcBef>
        <a:spcAft>
          <a:spcPct val="0"/>
        </a:spcAft>
        <a:defRPr sz="3600">
          <a:solidFill>
            <a:schemeClr val="tx1"/>
          </a:solidFill>
          <a:latin typeface="+mn-lt"/>
          <a:ea typeface="+mn-ea"/>
          <a:cs typeface="+mn-cs"/>
          <a:sym typeface="American Typewriter" charset="0"/>
        </a:defRPr>
      </a:lvl6pPr>
      <a:lvl7pPr marL="914400" algn="ctr" rtl="0" fontAlgn="base">
        <a:spcBef>
          <a:spcPct val="0"/>
        </a:spcBef>
        <a:spcAft>
          <a:spcPct val="0"/>
        </a:spcAft>
        <a:defRPr sz="3600">
          <a:solidFill>
            <a:schemeClr val="tx1"/>
          </a:solidFill>
          <a:latin typeface="+mn-lt"/>
          <a:ea typeface="+mn-ea"/>
          <a:cs typeface="+mn-cs"/>
          <a:sym typeface="American Typewriter" charset="0"/>
        </a:defRPr>
      </a:lvl7pPr>
      <a:lvl8pPr marL="1371600" algn="ctr" rtl="0" fontAlgn="base">
        <a:spcBef>
          <a:spcPct val="0"/>
        </a:spcBef>
        <a:spcAft>
          <a:spcPct val="0"/>
        </a:spcAft>
        <a:defRPr sz="3600">
          <a:solidFill>
            <a:schemeClr val="tx1"/>
          </a:solidFill>
          <a:latin typeface="+mn-lt"/>
          <a:ea typeface="+mn-ea"/>
          <a:cs typeface="+mn-cs"/>
          <a:sym typeface="American Typewriter" charset="0"/>
        </a:defRPr>
      </a:lvl8pPr>
      <a:lvl9pPr marL="1828800" algn="ctr" rtl="0" fontAlgn="base">
        <a:spcBef>
          <a:spcPct val="0"/>
        </a:spcBef>
        <a:spcAft>
          <a:spcPct val="0"/>
        </a:spcAft>
        <a:defRPr sz="3600">
          <a:solidFill>
            <a:schemeClr val="tx1"/>
          </a:solidFill>
          <a:latin typeface="+mn-lt"/>
          <a:ea typeface="+mn-ea"/>
          <a:cs typeface="+mn-cs"/>
          <a:sym typeface="American Typewriter" charset="0"/>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60770" name="Rectangle 1"/>
          <p:cNvSpPr>
            <a:spLocks noGrp="1" noChangeArrowheads="1"/>
          </p:cNvSpPr>
          <p:nvPr>
            <p:ph type="title"/>
          </p:nvPr>
        </p:nvSpPr>
        <p:spPr bwMode="auto">
          <a:xfrm>
            <a:off x="1079500" y="152400"/>
            <a:ext cx="10845800" cy="2095500"/>
          </a:xfrm>
          <a:prstGeom prst="rect">
            <a:avLst/>
          </a:prstGeom>
          <a:noFill/>
          <a:ln w="12700">
            <a:noFill/>
            <a:miter lim="800000"/>
            <a:headEnd/>
            <a:tailEnd/>
          </a:ln>
        </p:spPr>
        <p:txBody>
          <a:bodyPr vert="horz" wrap="square" lIns="50800" tIns="50800" rIns="50800" bIns="50800" numCol="1" anchor="ctr" anchorCtr="0" compatLnSpc="1">
            <a:prstTxWarp prst="textNoShape">
              <a:avLst/>
            </a:prstTxWarp>
          </a:bodyPr>
          <a:lstStyle/>
          <a:p>
            <a:pPr lvl="0"/>
            <a:r>
              <a:rPr lang="en-US">
                <a:sym typeface="American Typewriter" charset="0"/>
              </a:rPr>
              <a:t>Click to edit Master title style</a:t>
            </a:r>
          </a:p>
        </p:txBody>
      </p:sp>
    </p:spTree>
  </p:cSld>
  <p:clrMap bg1="dk2" tx1="lt1" bg2="dk1" tx2="lt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transition/>
  <p:txStyles>
    <p:titleStyle>
      <a:lvl1pPr algn="ctr" rtl="0" eaLnBrk="0" fontAlgn="base" hangingPunct="0">
        <a:spcBef>
          <a:spcPct val="0"/>
        </a:spcBef>
        <a:spcAft>
          <a:spcPct val="0"/>
        </a:spcAft>
        <a:defRPr sz="7000">
          <a:solidFill>
            <a:schemeClr val="tx1"/>
          </a:solidFill>
          <a:latin typeface="+mj-lt"/>
          <a:ea typeface="+mj-ea"/>
          <a:cs typeface="+mj-cs"/>
          <a:sym typeface="American Typewriter" charset="0"/>
        </a:defRPr>
      </a:lvl1pPr>
      <a:lvl2pPr algn="ctr" rtl="0" eaLnBrk="0" fontAlgn="base" hangingPunct="0">
        <a:spcBef>
          <a:spcPct val="0"/>
        </a:spcBef>
        <a:spcAft>
          <a:spcPct val="0"/>
        </a:spcAft>
        <a:defRPr sz="7000">
          <a:solidFill>
            <a:schemeClr val="tx1"/>
          </a:solidFill>
          <a:latin typeface="American Typewriter" charset="0"/>
          <a:ea typeface="ヒラギノ明朝 ProN W3" charset="-128"/>
          <a:cs typeface="ヒラギノ明朝 ProN W3" charset="-128"/>
          <a:sym typeface="American Typewriter" charset="0"/>
        </a:defRPr>
      </a:lvl2pPr>
      <a:lvl3pPr algn="ctr" rtl="0" eaLnBrk="0" fontAlgn="base" hangingPunct="0">
        <a:spcBef>
          <a:spcPct val="0"/>
        </a:spcBef>
        <a:spcAft>
          <a:spcPct val="0"/>
        </a:spcAft>
        <a:defRPr sz="7000">
          <a:solidFill>
            <a:schemeClr val="tx1"/>
          </a:solidFill>
          <a:latin typeface="American Typewriter" charset="0"/>
          <a:ea typeface="ヒラギノ明朝 ProN W3" charset="-128"/>
          <a:cs typeface="ヒラギノ明朝 ProN W3" charset="-128"/>
          <a:sym typeface="American Typewriter" charset="0"/>
        </a:defRPr>
      </a:lvl3pPr>
      <a:lvl4pPr algn="ctr" rtl="0" eaLnBrk="0" fontAlgn="base" hangingPunct="0">
        <a:spcBef>
          <a:spcPct val="0"/>
        </a:spcBef>
        <a:spcAft>
          <a:spcPct val="0"/>
        </a:spcAft>
        <a:defRPr sz="7000">
          <a:solidFill>
            <a:schemeClr val="tx1"/>
          </a:solidFill>
          <a:latin typeface="American Typewriter" charset="0"/>
          <a:ea typeface="ヒラギノ明朝 ProN W3" charset="-128"/>
          <a:cs typeface="ヒラギノ明朝 ProN W3" charset="-128"/>
          <a:sym typeface="American Typewriter" charset="0"/>
        </a:defRPr>
      </a:lvl4pPr>
      <a:lvl5pPr algn="ctr" rtl="0" eaLnBrk="0" fontAlgn="base" hangingPunct="0">
        <a:spcBef>
          <a:spcPct val="0"/>
        </a:spcBef>
        <a:spcAft>
          <a:spcPct val="0"/>
        </a:spcAft>
        <a:defRPr sz="7000">
          <a:solidFill>
            <a:schemeClr val="tx1"/>
          </a:solidFill>
          <a:latin typeface="American Typewriter" charset="0"/>
          <a:ea typeface="ヒラギノ明朝 ProN W3" charset="-128"/>
          <a:cs typeface="ヒラギノ明朝 ProN W3" charset="-128"/>
          <a:sym typeface="American Typewriter" charset="0"/>
        </a:defRPr>
      </a:lvl5pPr>
      <a:lvl6pPr marL="457200" algn="ctr" rtl="0" fontAlgn="base">
        <a:spcBef>
          <a:spcPct val="0"/>
        </a:spcBef>
        <a:spcAft>
          <a:spcPct val="0"/>
        </a:spcAft>
        <a:defRPr sz="7000">
          <a:solidFill>
            <a:schemeClr val="tx1"/>
          </a:solidFill>
          <a:latin typeface="American Typewriter" charset="0"/>
          <a:ea typeface="ヒラギノ明朝 ProN W3" charset="-128"/>
          <a:cs typeface="ヒラギノ明朝 ProN W3" charset="-128"/>
          <a:sym typeface="American Typewriter" charset="0"/>
        </a:defRPr>
      </a:lvl6pPr>
      <a:lvl7pPr marL="914400" algn="ctr" rtl="0" fontAlgn="base">
        <a:spcBef>
          <a:spcPct val="0"/>
        </a:spcBef>
        <a:spcAft>
          <a:spcPct val="0"/>
        </a:spcAft>
        <a:defRPr sz="7000">
          <a:solidFill>
            <a:schemeClr val="tx1"/>
          </a:solidFill>
          <a:latin typeface="American Typewriter" charset="0"/>
          <a:ea typeface="ヒラギノ明朝 ProN W3" charset="-128"/>
          <a:cs typeface="ヒラギノ明朝 ProN W3" charset="-128"/>
          <a:sym typeface="American Typewriter" charset="0"/>
        </a:defRPr>
      </a:lvl7pPr>
      <a:lvl8pPr marL="1371600" algn="ctr" rtl="0" fontAlgn="base">
        <a:spcBef>
          <a:spcPct val="0"/>
        </a:spcBef>
        <a:spcAft>
          <a:spcPct val="0"/>
        </a:spcAft>
        <a:defRPr sz="7000">
          <a:solidFill>
            <a:schemeClr val="tx1"/>
          </a:solidFill>
          <a:latin typeface="American Typewriter" charset="0"/>
          <a:ea typeface="ヒラギノ明朝 ProN W3" charset="-128"/>
          <a:cs typeface="ヒラギノ明朝 ProN W3" charset="-128"/>
          <a:sym typeface="American Typewriter" charset="0"/>
        </a:defRPr>
      </a:lvl8pPr>
      <a:lvl9pPr marL="1828800" algn="ctr" rtl="0" fontAlgn="base">
        <a:spcBef>
          <a:spcPct val="0"/>
        </a:spcBef>
        <a:spcAft>
          <a:spcPct val="0"/>
        </a:spcAft>
        <a:defRPr sz="7000">
          <a:solidFill>
            <a:schemeClr val="tx1"/>
          </a:solidFill>
          <a:latin typeface="American Typewriter" charset="0"/>
          <a:ea typeface="ヒラギノ明朝 ProN W3" charset="-128"/>
          <a:cs typeface="ヒラギノ明朝 ProN W3" charset="-128"/>
          <a:sym typeface="American Typewriter" charset="0"/>
        </a:defRPr>
      </a:lvl9pPr>
    </p:titleStyle>
    <p:bodyStyle>
      <a:lvl1pPr marL="903288" indent="-560388" algn="l" rtl="0" eaLnBrk="0" fontAlgn="base" hangingPunct="0">
        <a:spcBef>
          <a:spcPts val="3200"/>
        </a:spcBef>
        <a:spcAft>
          <a:spcPct val="0"/>
        </a:spcAft>
        <a:buSzPct val="120000"/>
        <a:buFont typeface="American Typewriter" charset="0"/>
        <a:buChar char="•"/>
        <a:defRPr sz="4200">
          <a:solidFill>
            <a:schemeClr val="tx1"/>
          </a:solidFill>
          <a:latin typeface="+mn-lt"/>
          <a:ea typeface="+mn-ea"/>
          <a:cs typeface="+mn-cs"/>
          <a:sym typeface="American Typewriter" charset="0"/>
        </a:defRPr>
      </a:lvl1pPr>
      <a:lvl2pPr marL="1428750" indent="-561975" algn="l" rtl="0" eaLnBrk="0" fontAlgn="base" hangingPunct="0">
        <a:spcBef>
          <a:spcPts val="3200"/>
        </a:spcBef>
        <a:spcAft>
          <a:spcPct val="0"/>
        </a:spcAft>
        <a:buSzPct val="120000"/>
        <a:buFont typeface="American Typewriter" charset="0"/>
        <a:buChar char="•"/>
        <a:defRPr sz="4200">
          <a:solidFill>
            <a:schemeClr val="tx1"/>
          </a:solidFill>
          <a:latin typeface="+mn-lt"/>
          <a:ea typeface="+mn-ea"/>
          <a:cs typeface="+mn-cs"/>
          <a:sym typeface="American Typewriter" charset="0"/>
        </a:defRPr>
      </a:lvl2pPr>
      <a:lvl3pPr marL="1936750" indent="-561975" algn="l" rtl="0" eaLnBrk="0" fontAlgn="base" hangingPunct="0">
        <a:spcBef>
          <a:spcPts val="3200"/>
        </a:spcBef>
        <a:spcAft>
          <a:spcPct val="0"/>
        </a:spcAft>
        <a:buSzPct val="120000"/>
        <a:buFont typeface="American Typewriter" charset="0"/>
        <a:buChar char="•"/>
        <a:defRPr sz="4200">
          <a:solidFill>
            <a:schemeClr val="tx1"/>
          </a:solidFill>
          <a:latin typeface="+mn-lt"/>
          <a:ea typeface="+mn-ea"/>
          <a:cs typeface="+mn-cs"/>
          <a:sym typeface="American Typewriter" charset="0"/>
        </a:defRPr>
      </a:lvl3pPr>
      <a:lvl4pPr marL="2462213" indent="-561975" algn="l" rtl="0" eaLnBrk="0" fontAlgn="base" hangingPunct="0">
        <a:spcBef>
          <a:spcPts val="3200"/>
        </a:spcBef>
        <a:spcAft>
          <a:spcPct val="0"/>
        </a:spcAft>
        <a:buSzPct val="120000"/>
        <a:buFont typeface="American Typewriter" charset="0"/>
        <a:buChar char="•"/>
        <a:defRPr sz="4200">
          <a:solidFill>
            <a:schemeClr val="tx1"/>
          </a:solidFill>
          <a:latin typeface="+mn-lt"/>
          <a:ea typeface="+mn-ea"/>
          <a:cs typeface="+mn-cs"/>
          <a:sym typeface="American Typewriter" charset="0"/>
        </a:defRPr>
      </a:lvl4pPr>
      <a:lvl5pPr marL="2986088" indent="-560388" algn="l" rtl="0" eaLnBrk="0" fontAlgn="base" hangingPunct="0">
        <a:spcBef>
          <a:spcPts val="3200"/>
        </a:spcBef>
        <a:spcAft>
          <a:spcPct val="0"/>
        </a:spcAft>
        <a:buSzPct val="120000"/>
        <a:buFont typeface="American Typewriter" charset="0"/>
        <a:buChar char="•"/>
        <a:defRPr sz="4200">
          <a:solidFill>
            <a:schemeClr val="tx1"/>
          </a:solidFill>
          <a:latin typeface="+mn-lt"/>
          <a:ea typeface="+mn-ea"/>
          <a:cs typeface="+mn-cs"/>
          <a:sym typeface="American Typewriter" charset="0"/>
        </a:defRPr>
      </a:lvl5pPr>
      <a:lvl6pPr marL="3443288" indent="-560388" algn="l" rtl="0" fontAlgn="base">
        <a:spcBef>
          <a:spcPts val="3200"/>
        </a:spcBef>
        <a:spcAft>
          <a:spcPct val="0"/>
        </a:spcAft>
        <a:buSzPct val="120000"/>
        <a:buFont typeface="American Typewriter" charset="0"/>
        <a:buChar char="•"/>
        <a:defRPr sz="4200">
          <a:solidFill>
            <a:schemeClr val="tx1"/>
          </a:solidFill>
          <a:latin typeface="+mn-lt"/>
          <a:ea typeface="+mn-ea"/>
          <a:cs typeface="+mn-cs"/>
          <a:sym typeface="American Typewriter" charset="0"/>
        </a:defRPr>
      </a:lvl6pPr>
      <a:lvl7pPr marL="3900488" indent="-560388" algn="l" rtl="0" fontAlgn="base">
        <a:spcBef>
          <a:spcPts val="3200"/>
        </a:spcBef>
        <a:spcAft>
          <a:spcPct val="0"/>
        </a:spcAft>
        <a:buSzPct val="120000"/>
        <a:buFont typeface="American Typewriter" charset="0"/>
        <a:buChar char="•"/>
        <a:defRPr sz="4200">
          <a:solidFill>
            <a:schemeClr val="tx1"/>
          </a:solidFill>
          <a:latin typeface="+mn-lt"/>
          <a:ea typeface="+mn-ea"/>
          <a:cs typeface="+mn-cs"/>
          <a:sym typeface="American Typewriter" charset="0"/>
        </a:defRPr>
      </a:lvl7pPr>
      <a:lvl8pPr marL="4357688" indent="-560388" algn="l" rtl="0" fontAlgn="base">
        <a:spcBef>
          <a:spcPts val="3200"/>
        </a:spcBef>
        <a:spcAft>
          <a:spcPct val="0"/>
        </a:spcAft>
        <a:buSzPct val="120000"/>
        <a:buFont typeface="American Typewriter" charset="0"/>
        <a:buChar char="•"/>
        <a:defRPr sz="4200">
          <a:solidFill>
            <a:schemeClr val="tx1"/>
          </a:solidFill>
          <a:latin typeface="+mn-lt"/>
          <a:ea typeface="+mn-ea"/>
          <a:cs typeface="+mn-cs"/>
          <a:sym typeface="American Typewriter" charset="0"/>
        </a:defRPr>
      </a:lvl8pPr>
      <a:lvl9pPr marL="4814888" indent="-560388" algn="l" rtl="0" fontAlgn="base">
        <a:spcBef>
          <a:spcPts val="3200"/>
        </a:spcBef>
        <a:spcAft>
          <a:spcPct val="0"/>
        </a:spcAft>
        <a:buSzPct val="120000"/>
        <a:buFont typeface="American Typewriter" charset="0"/>
        <a:buChar char="•"/>
        <a:defRPr sz="4200">
          <a:solidFill>
            <a:schemeClr val="tx1"/>
          </a:solidFill>
          <a:latin typeface="+mn-lt"/>
          <a:ea typeface="+mn-ea"/>
          <a:cs typeface="+mn-cs"/>
          <a:sym typeface="American Typewriter" charset="0"/>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73058" name="Rectangle 1"/>
          <p:cNvSpPr>
            <a:spLocks noGrp="1" noChangeArrowheads="1"/>
          </p:cNvSpPr>
          <p:nvPr>
            <p:ph type="title"/>
          </p:nvPr>
        </p:nvSpPr>
        <p:spPr bwMode="auto">
          <a:xfrm>
            <a:off x="1079500" y="117475"/>
            <a:ext cx="10845800" cy="2163763"/>
          </a:xfrm>
          <a:prstGeom prst="rect">
            <a:avLst/>
          </a:prstGeom>
          <a:noFill/>
          <a:ln w="12700">
            <a:noFill/>
            <a:miter lim="800000"/>
            <a:headEnd/>
            <a:tailEnd/>
          </a:ln>
        </p:spPr>
        <p:txBody>
          <a:bodyPr vert="horz" wrap="square" lIns="50800" tIns="50800" rIns="50800" bIns="50800" numCol="1" anchor="ctr" anchorCtr="0" compatLnSpc="1">
            <a:prstTxWarp prst="textNoShape">
              <a:avLst/>
            </a:prstTxWarp>
          </a:bodyPr>
          <a:lstStyle/>
          <a:p>
            <a:pPr lvl="0"/>
            <a:r>
              <a:rPr lang="en-US">
                <a:sym typeface="American Typewriter" charset="0"/>
              </a:rPr>
              <a:t>Click to edit Master title style</a:t>
            </a:r>
          </a:p>
        </p:txBody>
      </p:sp>
      <p:sp>
        <p:nvSpPr>
          <p:cNvPr id="173059" name="Rectangle 2"/>
          <p:cNvSpPr>
            <a:spLocks noGrp="1" noChangeArrowheads="1"/>
          </p:cNvSpPr>
          <p:nvPr>
            <p:ph type="body" idx="1"/>
          </p:nvPr>
        </p:nvSpPr>
        <p:spPr bwMode="auto">
          <a:xfrm>
            <a:off x="1079500" y="2281238"/>
            <a:ext cx="10845800" cy="6599237"/>
          </a:xfrm>
          <a:prstGeom prst="rect">
            <a:avLst/>
          </a:prstGeom>
          <a:noFill/>
          <a:ln w="12700">
            <a:noFill/>
            <a:miter lim="800000"/>
            <a:headEnd/>
            <a:tailEnd/>
          </a:ln>
        </p:spPr>
        <p:txBody>
          <a:bodyPr vert="horz" wrap="square" lIns="50800" tIns="50800" rIns="50800" bIns="50800" numCol="1" anchor="ctr" anchorCtr="0" compatLnSpc="1">
            <a:prstTxWarp prst="textNoShape">
              <a:avLst/>
            </a:prstTxWarp>
          </a:bodyPr>
          <a:lstStyle/>
          <a:p>
            <a:pPr lvl="0"/>
            <a:r>
              <a:rPr lang="en-US">
                <a:sym typeface="American Typewriter" charset="0"/>
              </a:rPr>
              <a:t>Click to edit Master text styles</a:t>
            </a:r>
          </a:p>
          <a:p>
            <a:pPr lvl="1"/>
            <a:r>
              <a:rPr lang="en-US">
                <a:sym typeface="American Typewriter" charset="0"/>
              </a:rPr>
              <a:t>Second level</a:t>
            </a:r>
          </a:p>
          <a:p>
            <a:pPr lvl="2"/>
            <a:r>
              <a:rPr lang="en-US">
                <a:sym typeface="American Typewriter" charset="0"/>
              </a:rPr>
              <a:t>Third level</a:t>
            </a:r>
          </a:p>
          <a:p>
            <a:pPr lvl="3"/>
            <a:r>
              <a:rPr lang="en-US">
                <a:sym typeface="American Typewriter" charset="0"/>
              </a:rPr>
              <a:t>Fourth level</a:t>
            </a:r>
          </a:p>
          <a:p>
            <a:pPr lvl="4"/>
            <a:r>
              <a:rPr lang="en-US">
                <a:sym typeface="American Typewriter" charset="0"/>
              </a:rPr>
              <a:t>Fifth level</a:t>
            </a:r>
          </a:p>
        </p:txBody>
      </p:sp>
    </p:spTree>
  </p:cSld>
  <p:clrMap bg1="dk2" tx1="lt1" bg2="dk1" tx2="lt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transition/>
  <p:txStyles>
    <p:titleStyle>
      <a:lvl1pPr algn="ctr" rtl="0" eaLnBrk="0" fontAlgn="base" hangingPunct="0">
        <a:spcBef>
          <a:spcPct val="0"/>
        </a:spcBef>
        <a:spcAft>
          <a:spcPct val="0"/>
        </a:spcAft>
        <a:defRPr sz="7000">
          <a:solidFill>
            <a:schemeClr val="tx1"/>
          </a:solidFill>
          <a:latin typeface="+mj-lt"/>
          <a:ea typeface="+mj-ea"/>
          <a:cs typeface="+mj-cs"/>
          <a:sym typeface="American Typewriter" charset="0"/>
        </a:defRPr>
      </a:lvl1pPr>
      <a:lvl2pPr algn="ctr" rtl="0" eaLnBrk="0" fontAlgn="base" hangingPunct="0">
        <a:spcBef>
          <a:spcPct val="0"/>
        </a:spcBef>
        <a:spcAft>
          <a:spcPct val="0"/>
        </a:spcAft>
        <a:defRPr sz="7000">
          <a:solidFill>
            <a:schemeClr val="tx1"/>
          </a:solidFill>
          <a:latin typeface="American Typewriter" charset="0"/>
          <a:ea typeface="ヒラギノ明朝 ProN W3" charset="-128"/>
          <a:cs typeface="ヒラギノ明朝 ProN W3" charset="-128"/>
          <a:sym typeface="American Typewriter" charset="0"/>
        </a:defRPr>
      </a:lvl2pPr>
      <a:lvl3pPr algn="ctr" rtl="0" eaLnBrk="0" fontAlgn="base" hangingPunct="0">
        <a:spcBef>
          <a:spcPct val="0"/>
        </a:spcBef>
        <a:spcAft>
          <a:spcPct val="0"/>
        </a:spcAft>
        <a:defRPr sz="7000">
          <a:solidFill>
            <a:schemeClr val="tx1"/>
          </a:solidFill>
          <a:latin typeface="American Typewriter" charset="0"/>
          <a:ea typeface="ヒラギノ明朝 ProN W3" charset="-128"/>
          <a:cs typeface="ヒラギノ明朝 ProN W3" charset="-128"/>
          <a:sym typeface="American Typewriter" charset="0"/>
        </a:defRPr>
      </a:lvl3pPr>
      <a:lvl4pPr algn="ctr" rtl="0" eaLnBrk="0" fontAlgn="base" hangingPunct="0">
        <a:spcBef>
          <a:spcPct val="0"/>
        </a:spcBef>
        <a:spcAft>
          <a:spcPct val="0"/>
        </a:spcAft>
        <a:defRPr sz="7000">
          <a:solidFill>
            <a:schemeClr val="tx1"/>
          </a:solidFill>
          <a:latin typeface="American Typewriter" charset="0"/>
          <a:ea typeface="ヒラギノ明朝 ProN W3" charset="-128"/>
          <a:cs typeface="ヒラギノ明朝 ProN W3" charset="-128"/>
          <a:sym typeface="American Typewriter" charset="0"/>
        </a:defRPr>
      </a:lvl4pPr>
      <a:lvl5pPr algn="ctr" rtl="0" eaLnBrk="0" fontAlgn="base" hangingPunct="0">
        <a:spcBef>
          <a:spcPct val="0"/>
        </a:spcBef>
        <a:spcAft>
          <a:spcPct val="0"/>
        </a:spcAft>
        <a:defRPr sz="7000">
          <a:solidFill>
            <a:schemeClr val="tx1"/>
          </a:solidFill>
          <a:latin typeface="American Typewriter" charset="0"/>
          <a:ea typeface="ヒラギノ明朝 ProN W3" charset="-128"/>
          <a:cs typeface="ヒラギノ明朝 ProN W3" charset="-128"/>
          <a:sym typeface="American Typewriter" charset="0"/>
        </a:defRPr>
      </a:lvl5pPr>
      <a:lvl6pPr marL="457200" algn="ctr" rtl="0" fontAlgn="base">
        <a:spcBef>
          <a:spcPct val="0"/>
        </a:spcBef>
        <a:spcAft>
          <a:spcPct val="0"/>
        </a:spcAft>
        <a:defRPr sz="7000">
          <a:solidFill>
            <a:schemeClr val="tx1"/>
          </a:solidFill>
          <a:latin typeface="American Typewriter" charset="0"/>
          <a:ea typeface="ヒラギノ明朝 ProN W3" charset="-128"/>
          <a:cs typeface="ヒラギノ明朝 ProN W3" charset="-128"/>
          <a:sym typeface="American Typewriter" charset="0"/>
        </a:defRPr>
      </a:lvl6pPr>
      <a:lvl7pPr marL="914400" algn="ctr" rtl="0" fontAlgn="base">
        <a:spcBef>
          <a:spcPct val="0"/>
        </a:spcBef>
        <a:spcAft>
          <a:spcPct val="0"/>
        </a:spcAft>
        <a:defRPr sz="7000">
          <a:solidFill>
            <a:schemeClr val="tx1"/>
          </a:solidFill>
          <a:latin typeface="American Typewriter" charset="0"/>
          <a:ea typeface="ヒラギノ明朝 ProN W3" charset="-128"/>
          <a:cs typeface="ヒラギノ明朝 ProN W3" charset="-128"/>
          <a:sym typeface="American Typewriter" charset="0"/>
        </a:defRPr>
      </a:lvl7pPr>
      <a:lvl8pPr marL="1371600" algn="ctr" rtl="0" fontAlgn="base">
        <a:spcBef>
          <a:spcPct val="0"/>
        </a:spcBef>
        <a:spcAft>
          <a:spcPct val="0"/>
        </a:spcAft>
        <a:defRPr sz="7000">
          <a:solidFill>
            <a:schemeClr val="tx1"/>
          </a:solidFill>
          <a:latin typeface="American Typewriter" charset="0"/>
          <a:ea typeface="ヒラギノ明朝 ProN W3" charset="-128"/>
          <a:cs typeface="ヒラギノ明朝 ProN W3" charset="-128"/>
          <a:sym typeface="American Typewriter" charset="0"/>
        </a:defRPr>
      </a:lvl8pPr>
      <a:lvl9pPr marL="1828800" algn="ctr" rtl="0" fontAlgn="base">
        <a:spcBef>
          <a:spcPct val="0"/>
        </a:spcBef>
        <a:spcAft>
          <a:spcPct val="0"/>
        </a:spcAft>
        <a:defRPr sz="7000">
          <a:solidFill>
            <a:schemeClr val="tx1"/>
          </a:solidFill>
          <a:latin typeface="American Typewriter" charset="0"/>
          <a:ea typeface="ヒラギノ明朝 ProN W3" charset="-128"/>
          <a:cs typeface="ヒラギノ明朝 ProN W3" charset="-128"/>
          <a:sym typeface="American Typewriter" charset="0"/>
        </a:defRPr>
      </a:lvl9pPr>
    </p:titleStyle>
    <p:bodyStyle>
      <a:lvl1pPr marL="801688" indent="-560388" algn="l" rtl="0" eaLnBrk="0" fontAlgn="base" hangingPunct="0">
        <a:spcBef>
          <a:spcPts val="3200"/>
        </a:spcBef>
        <a:spcAft>
          <a:spcPct val="0"/>
        </a:spcAft>
        <a:buClr>
          <a:srgbClr val="FFFFFF"/>
        </a:buClr>
        <a:buSzPct val="120000"/>
        <a:buFont typeface="American Typewriter" charset="0"/>
        <a:buChar char="•"/>
        <a:defRPr sz="4200">
          <a:solidFill>
            <a:schemeClr val="tx1"/>
          </a:solidFill>
          <a:latin typeface="+mn-lt"/>
          <a:ea typeface="+mn-ea"/>
          <a:cs typeface="+mn-cs"/>
          <a:sym typeface="American Typewriter" charset="0"/>
        </a:defRPr>
      </a:lvl1pPr>
      <a:lvl2pPr marL="1327150" indent="-561975" algn="l" rtl="0" eaLnBrk="0" fontAlgn="base" hangingPunct="0">
        <a:spcBef>
          <a:spcPts val="3200"/>
        </a:spcBef>
        <a:spcAft>
          <a:spcPct val="0"/>
        </a:spcAft>
        <a:buClr>
          <a:srgbClr val="FFFFFF"/>
        </a:buClr>
        <a:buSzPct val="120000"/>
        <a:buFont typeface="American Typewriter" charset="0"/>
        <a:buChar char="•"/>
        <a:defRPr sz="4200">
          <a:solidFill>
            <a:schemeClr val="tx1"/>
          </a:solidFill>
          <a:latin typeface="+mn-lt"/>
          <a:ea typeface="+mn-ea"/>
          <a:cs typeface="+mn-cs"/>
          <a:sym typeface="American Typewriter" charset="0"/>
        </a:defRPr>
      </a:lvl2pPr>
      <a:lvl3pPr marL="1835150" indent="-561975" algn="l" rtl="0" eaLnBrk="0" fontAlgn="base" hangingPunct="0">
        <a:spcBef>
          <a:spcPts val="3200"/>
        </a:spcBef>
        <a:spcAft>
          <a:spcPct val="0"/>
        </a:spcAft>
        <a:buClr>
          <a:srgbClr val="FFFFFF"/>
        </a:buClr>
        <a:buSzPct val="120000"/>
        <a:buFont typeface="American Typewriter" charset="0"/>
        <a:buChar char="•"/>
        <a:defRPr sz="4200">
          <a:solidFill>
            <a:schemeClr val="tx1"/>
          </a:solidFill>
          <a:latin typeface="+mn-lt"/>
          <a:ea typeface="+mn-ea"/>
          <a:cs typeface="+mn-cs"/>
          <a:sym typeface="American Typewriter" charset="0"/>
        </a:defRPr>
      </a:lvl3pPr>
      <a:lvl4pPr marL="2360613" indent="-561975" algn="l" rtl="0" eaLnBrk="0" fontAlgn="base" hangingPunct="0">
        <a:spcBef>
          <a:spcPts val="3200"/>
        </a:spcBef>
        <a:spcAft>
          <a:spcPct val="0"/>
        </a:spcAft>
        <a:buClr>
          <a:srgbClr val="FFFFFF"/>
        </a:buClr>
        <a:buSzPct val="120000"/>
        <a:buFont typeface="American Typewriter" charset="0"/>
        <a:buChar char="•"/>
        <a:defRPr sz="4200">
          <a:solidFill>
            <a:schemeClr val="tx1"/>
          </a:solidFill>
          <a:latin typeface="+mn-lt"/>
          <a:ea typeface="+mn-ea"/>
          <a:cs typeface="+mn-cs"/>
          <a:sym typeface="American Typewriter" charset="0"/>
        </a:defRPr>
      </a:lvl4pPr>
      <a:lvl5pPr marL="2884488" indent="-560388" algn="l" rtl="0" eaLnBrk="0" fontAlgn="base" hangingPunct="0">
        <a:spcBef>
          <a:spcPts val="3200"/>
        </a:spcBef>
        <a:spcAft>
          <a:spcPct val="0"/>
        </a:spcAft>
        <a:buClr>
          <a:srgbClr val="FFFFFF"/>
        </a:buClr>
        <a:buSzPct val="120000"/>
        <a:buFont typeface="American Typewriter" charset="0"/>
        <a:buChar char="•"/>
        <a:defRPr sz="4200">
          <a:solidFill>
            <a:schemeClr val="tx1"/>
          </a:solidFill>
          <a:latin typeface="+mn-lt"/>
          <a:ea typeface="+mn-ea"/>
          <a:cs typeface="+mn-cs"/>
          <a:sym typeface="American Typewriter" charset="0"/>
        </a:defRPr>
      </a:lvl5pPr>
      <a:lvl6pPr marL="3341688" indent="-560388" algn="l" rtl="0" fontAlgn="base">
        <a:spcBef>
          <a:spcPts val="3200"/>
        </a:spcBef>
        <a:spcAft>
          <a:spcPct val="0"/>
        </a:spcAft>
        <a:buClr>
          <a:srgbClr val="FFFFFF"/>
        </a:buClr>
        <a:buSzPct val="120000"/>
        <a:buFont typeface="American Typewriter" charset="0"/>
        <a:buChar char="•"/>
        <a:defRPr sz="4200">
          <a:solidFill>
            <a:schemeClr val="tx1"/>
          </a:solidFill>
          <a:latin typeface="+mn-lt"/>
          <a:ea typeface="+mn-ea"/>
          <a:cs typeface="+mn-cs"/>
          <a:sym typeface="American Typewriter" charset="0"/>
        </a:defRPr>
      </a:lvl6pPr>
      <a:lvl7pPr marL="3798888" indent="-560388" algn="l" rtl="0" fontAlgn="base">
        <a:spcBef>
          <a:spcPts val="3200"/>
        </a:spcBef>
        <a:spcAft>
          <a:spcPct val="0"/>
        </a:spcAft>
        <a:buClr>
          <a:srgbClr val="FFFFFF"/>
        </a:buClr>
        <a:buSzPct val="120000"/>
        <a:buFont typeface="American Typewriter" charset="0"/>
        <a:buChar char="•"/>
        <a:defRPr sz="4200">
          <a:solidFill>
            <a:schemeClr val="tx1"/>
          </a:solidFill>
          <a:latin typeface="+mn-lt"/>
          <a:ea typeface="+mn-ea"/>
          <a:cs typeface="+mn-cs"/>
          <a:sym typeface="American Typewriter" charset="0"/>
        </a:defRPr>
      </a:lvl7pPr>
      <a:lvl8pPr marL="4256088" indent="-560388" algn="l" rtl="0" fontAlgn="base">
        <a:spcBef>
          <a:spcPts val="3200"/>
        </a:spcBef>
        <a:spcAft>
          <a:spcPct val="0"/>
        </a:spcAft>
        <a:buClr>
          <a:srgbClr val="FFFFFF"/>
        </a:buClr>
        <a:buSzPct val="120000"/>
        <a:buFont typeface="American Typewriter" charset="0"/>
        <a:buChar char="•"/>
        <a:defRPr sz="4200">
          <a:solidFill>
            <a:schemeClr val="tx1"/>
          </a:solidFill>
          <a:latin typeface="+mn-lt"/>
          <a:ea typeface="+mn-ea"/>
          <a:cs typeface="+mn-cs"/>
          <a:sym typeface="American Typewriter" charset="0"/>
        </a:defRPr>
      </a:lvl8pPr>
      <a:lvl9pPr marL="4713288" indent="-560388" algn="l" rtl="0" fontAlgn="base">
        <a:spcBef>
          <a:spcPts val="3200"/>
        </a:spcBef>
        <a:spcAft>
          <a:spcPct val="0"/>
        </a:spcAft>
        <a:buClr>
          <a:srgbClr val="FFFFFF"/>
        </a:buClr>
        <a:buSzPct val="120000"/>
        <a:buFont typeface="American Typewriter" charset="0"/>
        <a:buChar char="•"/>
        <a:defRPr sz="4200">
          <a:solidFill>
            <a:schemeClr val="tx1"/>
          </a:solidFill>
          <a:latin typeface="+mn-lt"/>
          <a:ea typeface="+mn-ea"/>
          <a:cs typeface="+mn-cs"/>
          <a:sym typeface="American Typewriter" charset="0"/>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85346" name="Rectangle 1"/>
          <p:cNvSpPr>
            <a:spLocks noGrp="1" noChangeArrowheads="1"/>
          </p:cNvSpPr>
          <p:nvPr>
            <p:ph type="title"/>
          </p:nvPr>
        </p:nvSpPr>
        <p:spPr bwMode="auto">
          <a:xfrm>
            <a:off x="1079500" y="152400"/>
            <a:ext cx="10845800" cy="2095500"/>
          </a:xfrm>
          <a:prstGeom prst="rect">
            <a:avLst/>
          </a:prstGeom>
          <a:noFill/>
          <a:ln w="12700">
            <a:noFill/>
            <a:miter lim="800000"/>
            <a:headEnd/>
            <a:tailEnd/>
          </a:ln>
        </p:spPr>
        <p:txBody>
          <a:bodyPr vert="horz" wrap="square" lIns="50800" tIns="50800" rIns="50800" bIns="50800" numCol="1" anchor="ctr" anchorCtr="0" compatLnSpc="1">
            <a:prstTxWarp prst="textNoShape">
              <a:avLst/>
            </a:prstTxWarp>
          </a:bodyPr>
          <a:lstStyle/>
          <a:p>
            <a:pPr lvl="0"/>
            <a:r>
              <a:rPr lang="en-US">
                <a:sym typeface="American Typewriter" charset="0"/>
              </a:rPr>
              <a:t>Click to edit Master title style</a:t>
            </a:r>
          </a:p>
        </p:txBody>
      </p:sp>
      <p:sp>
        <p:nvSpPr>
          <p:cNvPr id="185347" name="Rectangle 2"/>
          <p:cNvSpPr>
            <a:spLocks noGrp="1" noChangeArrowheads="1"/>
          </p:cNvSpPr>
          <p:nvPr>
            <p:ph type="body" idx="1"/>
          </p:nvPr>
        </p:nvSpPr>
        <p:spPr bwMode="auto">
          <a:xfrm>
            <a:off x="1079500" y="2527300"/>
            <a:ext cx="5232400" cy="6108700"/>
          </a:xfrm>
          <a:prstGeom prst="rect">
            <a:avLst/>
          </a:prstGeom>
          <a:noFill/>
          <a:ln w="12700">
            <a:noFill/>
            <a:miter lim="800000"/>
            <a:headEnd/>
            <a:tailEnd/>
          </a:ln>
        </p:spPr>
        <p:txBody>
          <a:bodyPr vert="horz" wrap="square" lIns="50800" tIns="50800" rIns="50800" bIns="50800" numCol="1" anchor="ctr" anchorCtr="0" compatLnSpc="1">
            <a:prstTxWarp prst="textNoShape">
              <a:avLst/>
            </a:prstTxWarp>
          </a:bodyPr>
          <a:lstStyle/>
          <a:p>
            <a:pPr lvl="0"/>
            <a:r>
              <a:rPr lang="en-US">
                <a:sym typeface="American Typewriter" charset="0"/>
              </a:rPr>
              <a:t>Click to edit Master text styles</a:t>
            </a:r>
          </a:p>
          <a:p>
            <a:pPr lvl="1"/>
            <a:r>
              <a:rPr lang="en-US">
                <a:sym typeface="American Typewriter" charset="0"/>
              </a:rPr>
              <a:t>Second level</a:t>
            </a:r>
          </a:p>
          <a:p>
            <a:pPr lvl="2"/>
            <a:r>
              <a:rPr lang="en-US">
                <a:sym typeface="American Typewriter" charset="0"/>
              </a:rPr>
              <a:t>Third level</a:t>
            </a:r>
          </a:p>
          <a:p>
            <a:pPr lvl="3"/>
            <a:r>
              <a:rPr lang="en-US">
                <a:sym typeface="American Typewriter" charset="0"/>
              </a:rPr>
              <a:t>Fourth level</a:t>
            </a:r>
          </a:p>
          <a:p>
            <a:pPr lvl="4"/>
            <a:r>
              <a:rPr lang="en-US">
                <a:sym typeface="American Typewriter" charset="0"/>
              </a:rPr>
              <a:t>Fifth level</a:t>
            </a:r>
          </a:p>
        </p:txBody>
      </p:sp>
    </p:spTree>
  </p:cSld>
  <p:clrMap bg1="dk2" tx1="lt1" bg2="dk1" tx2="lt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ransition/>
  <p:txStyles>
    <p:titleStyle>
      <a:lvl1pPr algn="ctr" rtl="0" eaLnBrk="0" fontAlgn="base" hangingPunct="0">
        <a:spcBef>
          <a:spcPct val="0"/>
        </a:spcBef>
        <a:spcAft>
          <a:spcPct val="0"/>
        </a:spcAft>
        <a:defRPr sz="7000">
          <a:solidFill>
            <a:schemeClr val="tx1"/>
          </a:solidFill>
          <a:latin typeface="+mj-lt"/>
          <a:ea typeface="+mj-ea"/>
          <a:cs typeface="+mj-cs"/>
          <a:sym typeface="American Typewriter" charset="0"/>
        </a:defRPr>
      </a:lvl1pPr>
      <a:lvl2pPr algn="ctr" rtl="0" eaLnBrk="0" fontAlgn="base" hangingPunct="0">
        <a:spcBef>
          <a:spcPct val="0"/>
        </a:spcBef>
        <a:spcAft>
          <a:spcPct val="0"/>
        </a:spcAft>
        <a:defRPr sz="7000">
          <a:solidFill>
            <a:schemeClr val="tx1"/>
          </a:solidFill>
          <a:latin typeface="American Typewriter" charset="0"/>
          <a:ea typeface="ヒラギノ明朝 ProN W3" charset="-128"/>
          <a:cs typeface="ヒラギノ明朝 ProN W3" charset="-128"/>
          <a:sym typeface="American Typewriter" charset="0"/>
        </a:defRPr>
      </a:lvl2pPr>
      <a:lvl3pPr algn="ctr" rtl="0" eaLnBrk="0" fontAlgn="base" hangingPunct="0">
        <a:spcBef>
          <a:spcPct val="0"/>
        </a:spcBef>
        <a:spcAft>
          <a:spcPct val="0"/>
        </a:spcAft>
        <a:defRPr sz="7000">
          <a:solidFill>
            <a:schemeClr val="tx1"/>
          </a:solidFill>
          <a:latin typeface="American Typewriter" charset="0"/>
          <a:ea typeface="ヒラギノ明朝 ProN W3" charset="-128"/>
          <a:cs typeface="ヒラギノ明朝 ProN W3" charset="-128"/>
          <a:sym typeface="American Typewriter" charset="0"/>
        </a:defRPr>
      </a:lvl3pPr>
      <a:lvl4pPr algn="ctr" rtl="0" eaLnBrk="0" fontAlgn="base" hangingPunct="0">
        <a:spcBef>
          <a:spcPct val="0"/>
        </a:spcBef>
        <a:spcAft>
          <a:spcPct val="0"/>
        </a:spcAft>
        <a:defRPr sz="7000">
          <a:solidFill>
            <a:schemeClr val="tx1"/>
          </a:solidFill>
          <a:latin typeface="American Typewriter" charset="0"/>
          <a:ea typeface="ヒラギノ明朝 ProN W3" charset="-128"/>
          <a:cs typeface="ヒラギノ明朝 ProN W3" charset="-128"/>
          <a:sym typeface="American Typewriter" charset="0"/>
        </a:defRPr>
      </a:lvl4pPr>
      <a:lvl5pPr algn="ctr" rtl="0" eaLnBrk="0" fontAlgn="base" hangingPunct="0">
        <a:spcBef>
          <a:spcPct val="0"/>
        </a:spcBef>
        <a:spcAft>
          <a:spcPct val="0"/>
        </a:spcAft>
        <a:defRPr sz="7000">
          <a:solidFill>
            <a:schemeClr val="tx1"/>
          </a:solidFill>
          <a:latin typeface="American Typewriter" charset="0"/>
          <a:ea typeface="ヒラギノ明朝 ProN W3" charset="-128"/>
          <a:cs typeface="ヒラギノ明朝 ProN W3" charset="-128"/>
          <a:sym typeface="American Typewriter" charset="0"/>
        </a:defRPr>
      </a:lvl5pPr>
      <a:lvl6pPr marL="457200" algn="ctr" rtl="0" fontAlgn="base">
        <a:spcBef>
          <a:spcPct val="0"/>
        </a:spcBef>
        <a:spcAft>
          <a:spcPct val="0"/>
        </a:spcAft>
        <a:defRPr sz="7000">
          <a:solidFill>
            <a:schemeClr val="tx1"/>
          </a:solidFill>
          <a:latin typeface="American Typewriter" charset="0"/>
          <a:ea typeface="ヒラギノ明朝 ProN W3" charset="-128"/>
          <a:cs typeface="ヒラギノ明朝 ProN W3" charset="-128"/>
          <a:sym typeface="American Typewriter" charset="0"/>
        </a:defRPr>
      </a:lvl6pPr>
      <a:lvl7pPr marL="914400" algn="ctr" rtl="0" fontAlgn="base">
        <a:spcBef>
          <a:spcPct val="0"/>
        </a:spcBef>
        <a:spcAft>
          <a:spcPct val="0"/>
        </a:spcAft>
        <a:defRPr sz="7000">
          <a:solidFill>
            <a:schemeClr val="tx1"/>
          </a:solidFill>
          <a:latin typeface="American Typewriter" charset="0"/>
          <a:ea typeface="ヒラギノ明朝 ProN W3" charset="-128"/>
          <a:cs typeface="ヒラギノ明朝 ProN W3" charset="-128"/>
          <a:sym typeface="American Typewriter" charset="0"/>
        </a:defRPr>
      </a:lvl7pPr>
      <a:lvl8pPr marL="1371600" algn="ctr" rtl="0" fontAlgn="base">
        <a:spcBef>
          <a:spcPct val="0"/>
        </a:spcBef>
        <a:spcAft>
          <a:spcPct val="0"/>
        </a:spcAft>
        <a:defRPr sz="7000">
          <a:solidFill>
            <a:schemeClr val="tx1"/>
          </a:solidFill>
          <a:latin typeface="American Typewriter" charset="0"/>
          <a:ea typeface="ヒラギノ明朝 ProN W3" charset="-128"/>
          <a:cs typeface="ヒラギノ明朝 ProN W3" charset="-128"/>
          <a:sym typeface="American Typewriter" charset="0"/>
        </a:defRPr>
      </a:lvl8pPr>
      <a:lvl9pPr marL="1828800" algn="ctr" rtl="0" fontAlgn="base">
        <a:spcBef>
          <a:spcPct val="0"/>
        </a:spcBef>
        <a:spcAft>
          <a:spcPct val="0"/>
        </a:spcAft>
        <a:defRPr sz="7000">
          <a:solidFill>
            <a:schemeClr val="tx1"/>
          </a:solidFill>
          <a:latin typeface="American Typewriter" charset="0"/>
          <a:ea typeface="ヒラギノ明朝 ProN W3" charset="-128"/>
          <a:cs typeface="ヒラギノ明朝 ProN W3" charset="-128"/>
          <a:sym typeface="American Typewriter" charset="0"/>
        </a:defRPr>
      </a:lvl9pPr>
    </p:titleStyle>
    <p:bodyStyle>
      <a:lvl1pPr marL="750888" indent="-458788" algn="l" rtl="0" eaLnBrk="0" fontAlgn="base" hangingPunct="0">
        <a:spcBef>
          <a:spcPts val="3200"/>
        </a:spcBef>
        <a:spcAft>
          <a:spcPct val="0"/>
        </a:spcAft>
        <a:buSzPct val="120000"/>
        <a:buFont typeface="American Typewriter" charset="0"/>
        <a:buChar char="•"/>
        <a:defRPr sz="3200">
          <a:solidFill>
            <a:schemeClr val="tx1"/>
          </a:solidFill>
          <a:latin typeface="+mn-lt"/>
          <a:ea typeface="+mn-ea"/>
          <a:cs typeface="+mn-cs"/>
          <a:sym typeface="American Typewriter" charset="0"/>
        </a:defRPr>
      </a:lvl1pPr>
      <a:lvl2pPr marL="1276350" indent="-460375" algn="l" rtl="0" eaLnBrk="0" fontAlgn="base" hangingPunct="0">
        <a:spcBef>
          <a:spcPts val="3200"/>
        </a:spcBef>
        <a:spcAft>
          <a:spcPct val="0"/>
        </a:spcAft>
        <a:buSzPct val="120000"/>
        <a:buFont typeface="American Typewriter" charset="0"/>
        <a:buChar char="•"/>
        <a:defRPr sz="3200">
          <a:solidFill>
            <a:schemeClr val="tx1"/>
          </a:solidFill>
          <a:latin typeface="+mn-lt"/>
          <a:ea typeface="+mn-ea"/>
          <a:cs typeface="+mn-cs"/>
          <a:sym typeface="American Typewriter" charset="0"/>
        </a:defRPr>
      </a:lvl2pPr>
      <a:lvl3pPr marL="1784350" indent="-460375" algn="l" rtl="0" eaLnBrk="0" fontAlgn="base" hangingPunct="0">
        <a:spcBef>
          <a:spcPts val="3200"/>
        </a:spcBef>
        <a:spcAft>
          <a:spcPct val="0"/>
        </a:spcAft>
        <a:buSzPct val="120000"/>
        <a:buFont typeface="American Typewriter" charset="0"/>
        <a:buChar char="•"/>
        <a:defRPr sz="3200">
          <a:solidFill>
            <a:schemeClr val="tx1"/>
          </a:solidFill>
          <a:latin typeface="+mn-lt"/>
          <a:ea typeface="+mn-ea"/>
          <a:cs typeface="+mn-cs"/>
          <a:sym typeface="American Typewriter" charset="0"/>
        </a:defRPr>
      </a:lvl3pPr>
      <a:lvl4pPr marL="2308225" indent="-458788" algn="l" rtl="0" eaLnBrk="0" fontAlgn="base" hangingPunct="0">
        <a:spcBef>
          <a:spcPts val="3200"/>
        </a:spcBef>
        <a:spcAft>
          <a:spcPct val="0"/>
        </a:spcAft>
        <a:buSzPct val="120000"/>
        <a:buFont typeface="American Typewriter" charset="0"/>
        <a:buChar char="•"/>
        <a:defRPr sz="3200">
          <a:solidFill>
            <a:schemeClr val="tx1"/>
          </a:solidFill>
          <a:latin typeface="+mn-lt"/>
          <a:ea typeface="+mn-ea"/>
          <a:cs typeface="+mn-cs"/>
          <a:sym typeface="American Typewriter" charset="0"/>
        </a:defRPr>
      </a:lvl4pPr>
      <a:lvl5pPr marL="2833688" indent="-458788" algn="l" rtl="0" eaLnBrk="0" fontAlgn="base" hangingPunct="0">
        <a:spcBef>
          <a:spcPts val="3200"/>
        </a:spcBef>
        <a:spcAft>
          <a:spcPct val="0"/>
        </a:spcAft>
        <a:buSzPct val="120000"/>
        <a:buFont typeface="American Typewriter" charset="0"/>
        <a:buChar char="•"/>
        <a:defRPr sz="3200">
          <a:solidFill>
            <a:schemeClr val="tx1"/>
          </a:solidFill>
          <a:latin typeface="+mn-lt"/>
          <a:ea typeface="+mn-ea"/>
          <a:cs typeface="+mn-cs"/>
          <a:sym typeface="American Typewriter" charset="0"/>
        </a:defRPr>
      </a:lvl5pPr>
      <a:lvl6pPr marL="3290888" indent="-458788" algn="l" rtl="0" fontAlgn="base">
        <a:spcBef>
          <a:spcPts val="3200"/>
        </a:spcBef>
        <a:spcAft>
          <a:spcPct val="0"/>
        </a:spcAft>
        <a:buSzPct val="120000"/>
        <a:buFont typeface="American Typewriter" charset="0"/>
        <a:buChar char="•"/>
        <a:defRPr sz="3200">
          <a:solidFill>
            <a:schemeClr val="tx1"/>
          </a:solidFill>
          <a:latin typeface="+mn-lt"/>
          <a:ea typeface="+mn-ea"/>
          <a:cs typeface="+mn-cs"/>
          <a:sym typeface="American Typewriter" charset="0"/>
        </a:defRPr>
      </a:lvl6pPr>
      <a:lvl7pPr marL="3748088" indent="-458788" algn="l" rtl="0" fontAlgn="base">
        <a:spcBef>
          <a:spcPts val="3200"/>
        </a:spcBef>
        <a:spcAft>
          <a:spcPct val="0"/>
        </a:spcAft>
        <a:buSzPct val="120000"/>
        <a:buFont typeface="American Typewriter" charset="0"/>
        <a:buChar char="•"/>
        <a:defRPr sz="3200">
          <a:solidFill>
            <a:schemeClr val="tx1"/>
          </a:solidFill>
          <a:latin typeface="+mn-lt"/>
          <a:ea typeface="+mn-ea"/>
          <a:cs typeface="+mn-cs"/>
          <a:sym typeface="American Typewriter" charset="0"/>
        </a:defRPr>
      </a:lvl7pPr>
      <a:lvl8pPr marL="4205288" indent="-458788" algn="l" rtl="0" fontAlgn="base">
        <a:spcBef>
          <a:spcPts val="3200"/>
        </a:spcBef>
        <a:spcAft>
          <a:spcPct val="0"/>
        </a:spcAft>
        <a:buSzPct val="120000"/>
        <a:buFont typeface="American Typewriter" charset="0"/>
        <a:buChar char="•"/>
        <a:defRPr sz="3200">
          <a:solidFill>
            <a:schemeClr val="tx1"/>
          </a:solidFill>
          <a:latin typeface="+mn-lt"/>
          <a:ea typeface="+mn-ea"/>
          <a:cs typeface="+mn-cs"/>
          <a:sym typeface="American Typewriter" charset="0"/>
        </a:defRPr>
      </a:lvl8pPr>
      <a:lvl9pPr marL="4662488" indent="-458788" algn="l" rtl="0" fontAlgn="base">
        <a:spcBef>
          <a:spcPts val="3200"/>
        </a:spcBef>
        <a:spcAft>
          <a:spcPct val="0"/>
        </a:spcAft>
        <a:buSzPct val="120000"/>
        <a:buFont typeface="American Typewriter" charset="0"/>
        <a:buChar char="•"/>
        <a:defRPr sz="3200">
          <a:solidFill>
            <a:schemeClr val="tx1"/>
          </a:solidFill>
          <a:latin typeface="+mn-lt"/>
          <a:ea typeface="+mn-ea"/>
          <a:cs typeface="+mn-cs"/>
          <a:sym typeface="American Typewriter" charset="0"/>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97634" name="Rectangle 1"/>
          <p:cNvSpPr>
            <a:spLocks noGrp="1" noChangeArrowheads="1"/>
          </p:cNvSpPr>
          <p:nvPr>
            <p:ph type="title"/>
          </p:nvPr>
        </p:nvSpPr>
        <p:spPr bwMode="auto">
          <a:xfrm>
            <a:off x="1079500" y="152400"/>
            <a:ext cx="10845800" cy="2095500"/>
          </a:xfrm>
          <a:prstGeom prst="rect">
            <a:avLst/>
          </a:prstGeom>
          <a:noFill/>
          <a:ln w="12700">
            <a:noFill/>
            <a:miter lim="800000"/>
            <a:headEnd/>
            <a:tailEnd/>
          </a:ln>
        </p:spPr>
        <p:txBody>
          <a:bodyPr vert="horz" wrap="square" lIns="50800" tIns="50800" rIns="50800" bIns="50800" numCol="1" anchor="ctr" anchorCtr="0" compatLnSpc="1">
            <a:prstTxWarp prst="textNoShape">
              <a:avLst/>
            </a:prstTxWarp>
          </a:bodyPr>
          <a:lstStyle/>
          <a:p>
            <a:pPr lvl="0"/>
            <a:r>
              <a:rPr lang="en-US">
                <a:sym typeface="American Typewriter" charset="0"/>
              </a:rPr>
              <a:t>Click to edit Master title style</a:t>
            </a:r>
          </a:p>
        </p:txBody>
      </p:sp>
      <p:sp>
        <p:nvSpPr>
          <p:cNvPr id="197635" name="Rectangle 2"/>
          <p:cNvSpPr>
            <a:spLocks noGrp="1" noChangeArrowheads="1"/>
          </p:cNvSpPr>
          <p:nvPr>
            <p:ph type="body" idx="1"/>
          </p:nvPr>
        </p:nvSpPr>
        <p:spPr bwMode="auto">
          <a:xfrm>
            <a:off x="1079500" y="2527300"/>
            <a:ext cx="5232400" cy="6108700"/>
          </a:xfrm>
          <a:prstGeom prst="rect">
            <a:avLst/>
          </a:prstGeom>
          <a:noFill/>
          <a:ln w="12700">
            <a:noFill/>
            <a:miter lim="800000"/>
            <a:headEnd/>
            <a:tailEnd/>
          </a:ln>
        </p:spPr>
        <p:txBody>
          <a:bodyPr vert="horz" wrap="square" lIns="50800" tIns="50800" rIns="50800" bIns="50800" numCol="1" anchor="ctr" anchorCtr="0" compatLnSpc="1">
            <a:prstTxWarp prst="textNoShape">
              <a:avLst/>
            </a:prstTxWarp>
          </a:bodyPr>
          <a:lstStyle/>
          <a:p>
            <a:pPr lvl="0"/>
            <a:r>
              <a:rPr lang="en-US">
                <a:sym typeface="American Typewriter" charset="0"/>
              </a:rPr>
              <a:t>Click to edit Master text styles</a:t>
            </a:r>
          </a:p>
          <a:p>
            <a:pPr lvl="1"/>
            <a:r>
              <a:rPr lang="en-US">
                <a:sym typeface="American Typewriter" charset="0"/>
              </a:rPr>
              <a:t>Second level</a:t>
            </a:r>
          </a:p>
          <a:p>
            <a:pPr lvl="2"/>
            <a:r>
              <a:rPr lang="en-US">
                <a:sym typeface="American Typewriter" charset="0"/>
              </a:rPr>
              <a:t>Third level</a:t>
            </a:r>
          </a:p>
          <a:p>
            <a:pPr lvl="3"/>
            <a:r>
              <a:rPr lang="en-US">
                <a:sym typeface="American Typewriter" charset="0"/>
              </a:rPr>
              <a:t>Fourth level</a:t>
            </a:r>
          </a:p>
          <a:p>
            <a:pPr lvl="4"/>
            <a:r>
              <a:rPr lang="en-US">
                <a:sym typeface="American Typewriter" charset="0"/>
              </a:rPr>
              <a:t>Fifth level</a:t>
            </a:r>
          </a:p>
        </p:txBody>
      </p:sp>
    </p:spTree>
  </p:cSld>
  <p:clrMap bg1="dk2" tx1="lt1" bg2="dk1" tx2="lt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Lst>
  <p:transition/>
  <p:txStyles>
    <p:titleStyle>
      <a:lvl1pPr algn="ctr" rtl="0" eaLnBrk="0" fontAlgn="base" hangingPunct="0">
        <a:spcBef>
          <a:spcPct val="0"/>
        </a:spcBef>
        <a:spcAft>
          <a:spcPct val="0"/>
        </a:spcAft>
        <a:defRPr sz="7000">
          <a:solidFill>
            <a:schemeClr val="tx1"/>
          </a:solidFill>
          <a:latin typeface="+mj-lt"/>
          <a:ea typeface="+mj-ea"/>
          <a:cs typeface="+mj-cs"/>
          <a:sym typeface="American Typewriter" charset="0"/>
        </a:defRPr>
      </a:lvl1pPr>
      <a:lvl2pPr algn="ctr" rtl="0" eaLnBrk="0" fontAlgn="base" hangingPunct="0">
        <a:spcBef>
          <a:spcPct val="0"/>
        </a:spcBef>
        <a:spcAft>
          <a:spcPct val="0"/>
        </a:spcAft>
        <a:defRPr sz="7000">
          <a:solidFill>
            <a:schemeClr val="tx1"/>
          </a:solidFill>
          <a:latin typeface="American Typewriter" charset="0"/>
          <a:ea typeface="ヒラギノ明朝 ProN W3" charset="-128"/>
          <a:cs typeface="ヒラギノ明朝 ProN W3" charset="-128"/>
          <a:sym typeface="American Typewriter" charset="0"/>
        </a:defRPr>
      </a:lvl2pPr>
      <a:lvl3pPr algn="ctr" rtl="0" eaLnBrk="0" fontAlgn="base" hangingPunct="0">
        <a:spcBef>
          <a:spcPct val="0"/>
        </a:spcBef>
        <a:spcAft>
          <a:spcPct val="0"/>
        </a:spcAft>
        <a:defRPr sz="7000">
          <a:solidFill>
            <a:schemeClr val="tx1"/>
          </a:solidFill>
          <a:latin typeface="American Typewriter" charset="0"/>
          <a:ea typeface="ヒラギノ明朝 ProN W3" charset="-128"/>
          <a:cs typeface="ヒラギノ明朝 ProN W3" charset="-128"/>
          <a:sym typeface="American Typewriter" charset="0"/>
        </a:defRPr>
      </a:lvl3pPr>
      <a:lvl4pPr algn="ctr" rtl="0" eaLnBrk="0" fontAlgn="base" hangingPunct="0">
        <a:spcBef>
          <a:spcPct val="0"/>
        </a:spcBef>
        <a:spcAft>
          <a:spcPct val="0"/>
        </a:spcAft>
        <a:defRPr sz="7000">
          <a:solidFill>
            <a:schemeClr val="tx1"/>
          </a:solidFill>
          <a:latin typeface="American Typewriter" charset="0"/>
          <a:ea typeface="ヒラギノ明朝 ProN W3" charset="-128"/>
          <a:cs typeface="ヒラギノ明朝 ProN W3" charset="-128"/>
          <a:sym typeface="American Typewriter" charset="0"/>
        </a:defRPr>
      </a:lvl4pPr>
      <a:lvl5pPr algn="ctr" rtl="0" eaLnBrk="0" fontAlgn="base" hangingPunct="0">
        <a:spcBef>
          <a:spcPct val="0"/>
        </a:spcBef>
        <a:spcAft>
          <a:spcPct val="0"/>
        </a:spcAft>
        <a:defRPr sz="7000">
          <a:solidFill>
            <a:schemeClr val="tx1"/>
          </a:solidFill>
          <a:latin typeface="American Typewriter" charset="0"/>
          <a:ea typeface="ヒラギノ明朝 ProN W3" charset="-128"/>
          <a:cs typeface="ヒラギノ明朝 ProN W3" charset="-128"/>
          <a:sym typeface="American Typewriter" charset="0"/>
        </a:defRPr>
      </a:lvl5pPr>
      <a:lvl6pPr marL="457200" algn="ctr" rtl="0" fontAlgn="base">
        <a:spcBef>
          <a:spcPct val="0"/>
        </a:spcBef>
        <a:spcAft>
          <a:spcPct val="0"/>
        </a:spcAft>
        <a:defRPr sz="7000">
          <a:solidFill>
            <a:schemeClr val="tx1"/>
          </a:solidFill>
          <a:latin typeface="American Typewriter" charset="0"/>
          <a:ea typeface="ヒラギノ明朝 ProN W3" charset="-128"/>
          <a:cs typeface="ヒラギノ明朝 ProN W3" charset="-128"/>
          <a:sym typeface="American Typewriter" charset="0"/>
        </a:defRPr>
      </a:lvl6pPr>
      <a:lvl7pPr marL="914400" algn="ctr" rtl="0" fontAlgn="base">
        <a:spcBef>
          <a:spcPct val="0"/>
        </a:spcBef>
        <a:spcAft>
          <a:spcPct val="0"/>
        </a:spcAft>
        <a:defRPr sz="7000">
          <a:solidFill>
            <a:schemeClr val="tx1"/>
          </a:solidFill>
          <a:latin typeface="American Typewriter" charset="0"/>
          <a:ea typeface="ヒラギノ明朝 ProN W3" charset="-128"/>
          <a:cs typeface="ヒラギノ明朝 ProN W3" charset="-128"/>
          <a:sym typeface="American Typewriter" charset="0"/>
        </a:defRPr>
      </a:lvl7pPr>
      <a:lvl8pPr marL="1371600" algn="ctr" rtl="0" fontAlgn="base">
        <a:spcBef>
          <a:spcPct val="0"/>
        </a:spcBef>
        <a:spcAft>
          <a:spcPct val="0"/>
        </a:spcAft>
        <a:defRPr sz="7000">
          <a:solidFill>
            <a:schemeClr val="tx1"/>
          </a:solidFill>
          <a:latin typeface="American Typewriter" charset="0"/>
          <a:ea typeface="ヒラギノ明朝 ProN W3" charset="-128"/>
          <a:cs typeface="ヒラギノ明朝 ProN W3" charset="-128"/>
          <a:sym typeface="American Typewriter" charset="0"/>
        </a:defRPr>
      </a:lvl8pPr>
      <a:lvl9pPr marL="1828800" algn="ctr" rtl="0" fontAlgn="base">
        <a:spcBef>
          <a:spcPct val="0"/>
        </a:spcBef>
        <a:spcAft>
          <a:spcPct val="0"/>
        </a:spcAft>
        <a:defRPr sz="7000">
          <a:solidFill>
            <a:schemeClr val="tx1"/>
          </a:solidFill>
          <a:latin typeface="American Typewriter" charset="0"/>
          <a:ea typeface="ヒラギノ明朝 ProN W3" charset="-128"/>
          <a:cs typeface="ヒラギノ明朝 ProN W3" charset="-128"/>
          <a:sym typeface="American Typewriter" charset="0"/>
        </a:defRPr>
      </a:lvl9pPr>
    </p:titleStyle>
    <p:bodyStyle>
      <a:lvl1pPr marL="750888" indent="-458788" algn="l" rtl="0" eaLnBrk="0" fontAlgn="base" hangingPunct="0">
        <a:spcBef>
          <a:spcPts val="3200"/>
        </a:spcBef>
        <a:spcAft>
          <a:spcPct val="0"/>
        </a:spcAft>
        <a:buSzPct val="120000"/>
        <a:buFont typeface="American Typewriter" charset="0"/>
        <a:buChar char="•"/>
        <a:defRPr sz="3200">
          <a:solidFill>
            <a:schemeClr val="tx1"/>
          </a:solidFill>
          <a:latin typeface="+mn-lt"/>
          <a:ea typeface="+mn-ea"/>
          <a:cs typeface="+mn-cs"/>
          <a:sym typeface="American Typewriter" charset="0"/>
        </a:defRPr>
      </a:lvl1pPr>
      <a:lvl2pPr marL="1276350" indent="-460375" algn="l" rtl="0" eaLnBrk="0" fontAlgn="base" hangingPunct="0">
        <a:spcBef>
          <a:spcPts val="3200"/>
        </a:spcBef>
        <a:spcAft>
          <a:spcPct val="0"/>
        </a:spcAft>
        <a:buSzPct val="120000"/>
        <a:buFont typeface="American Typewriter" charset="0"/>
        <a:buChar char="•"/>
        <a:defRPr sz="3200">
          <a:solidFill>
            <a:schemeClr val="tx1"/>
          </a:solidFill>
          <a:latin typeface="+mn-lt"/>
          <a:ea typeface="+mn-ea"/>
          <a:cs typeface="+mn-cs"/>
          <a:sym typeface="American Typewriter" charset="0"/>
        </a:defRPr>
      </a:lvl2pPr>
      <a:lvl3pPr marL="1784350" indent="-460375" algn="l" rtl="0" eaLnBrk="0" fontAlgn="base" hangingPunct="0">
        <a:spcBef>
          <a:spcPts val="3200"/>
        </a:spcBef>
        <a:spcAft>
          <a:spcPct val="0"/>
        </a:spcAft>
        <a:buSzPct val="120000"/>
        <a:buFont typeface="American Typewriter" charset="0"/>
        <a:buChar char="•"/>
        <a:defRPr sz="3200">
          <a:solidFill>
            <a:schemeClr val="tx1"/>
          </a:solidFill>
          <a:latin typeface="+mn-lt"/>
          <a:ea typeface="+mn-ea"/>
          <a:cs typeface="+mn-cs"/>
          <a:sym typeface="American Typewriter" charset="0"/>
        </a:defRPr>
      </a:lvl3pPr>
      <a:lvl4pPr marL="2308225" indent="-458788" algn="l" rtl="0" eaLnBrk="0" fontAlgn="base" hangingPunct="0">
        <a:spcBef>
          <a:spcPts val="3200"/>
        </a:spcBef>
        <a:spcAft>
          <a:spcPct val="0"/>
        </a:spcAft>
        <a:buSzPct val="120000"/>
        <a:buFont typeface="American Typewriter" charset="0"/>
        <a:buChar char="•"/>
        <a:defRPr sz="3200">
          <a:solidFill>
            <a:schemeClr val="tx1"/>
          </a:solidFill>
          <a:latin typeface="+mn-lt"/>
          <a:ea typeface="+mn-ea"/>
          <a:cs typeface="+mn-cs"/>
          <a:sym typeface="American Typewriter" charset="0"/>
        </a:defRPr>
      </a:lvl4pPr>
      <a:lvl5pPr marL="2833688" indent="-458788" algn="l" rtl="0" eaLnBrk="0" fontAlgn="base" hangingPunct="0">
        <a:spcBef>
          <a:spcPts val="3200"/>
        </a:spcBef>
        <a:spcAft>
          <a:spcPct val="0"/>
        </a:spcAft>
        <a:buSzPct val="120000"/>
        <a:buFont typeface="American Typewriter" charset="0"/>
        <a:buChar char="•"/>
        <a:defRPr sz="3200">
          <a:solidFill>
            <a:schemeClr val="tx1"/>
          </a:solidFill>
          <a:latin typeface="+mn-lt"/>
          <a:ea typeface="+mn-ea"/>
          <a:cs typeface="+mn-cs"/>
          <a:sym typeface="American Typewriter" charset="0"/>
        </a:defRPr>
      </a:lvl5pPr>
      <a:lvl6pPr marL="3290888" indent="-458788" algn="l" rtl="0" fontAlgn="base">
        <a:spcBef>
          <a:spcPts val="3200"/>
        </a:spcBef>
        <a:spcAft>
          <a:spcPct val="0"/>
        </a:spcAft>
        <a:buSzPct val="120000"/>
        <a:buFont typeface="American Typewriter" charset="0"/>
        <a:buChar char="•"/>
        <a:defRPr sz="3200">
          <a:solidFill>
            <a:schemeClr val="tx1"/>
          </a:solidFill>
          <a:latin typeface="+mn-lt"/>
          <a:ea typeface="+mn-ea"/>
          <a:cs typeface="+mn-cs"/>
          <a:sym typeface="American Typewriter" charset="0"/>
        </a:defRPr>
      </a:lvl6pPr>
      <a:lvl7pPr marL="3748088" indent="-458788" algn="l" rtl="0" fontAlgn="base">
        <a:spcBef>
          <a:spcPts val="3200"/>
        </a:spcBef>
        <a:spcAft>
          <a:spcPct val="0"/>
        </a:spcAft>
        <a:buSzPct val="120000"/>
        <a:buFont typeface="American Typewriter" charset="0"/>
        <a:buChar char="•"/>
        <a:defRPr sz="3200">
          <a:solidFill>
            <a:schemeClr val="tx1"/>
          </a:solidFill>
          <a:latin typeface="+mn-lt"/>
          <a:ea typeface="+mn-ea"/>
          <a:cs typeface="+mn-cs"/>
          <a:sym typeface="American Typewriter" charset="0"/>
        </a:defRPr>
      </a:lvl7pPr>
      <a:lvl8pPr marL="4205288" indent="-458788" algn="l" rtl="0" fontAlgn="base">
        <a:spcBef>
          <a:spcPts val="3200"/>
        </a:spcBef>
        <a:spcAft>
          <a:spcPct val="0"/>
        </a:spcAft>
        <a:buSzPct val="120000"/>
        <a:buFont typeface="American Typewriter" charset="0"/>
        <a:buChar char="•"/>
        <a:defRPr sz="3200">
          <a:solidFill>
            <a:schemeClr val="tx1"/>
          </a:solidFill>
          <a:latin typeface="+mn-lt"/>
          <a:ea typeface="+mn-ea"/>
          <a:cs typeface="+mn-cs"/>
          <a:sym typeface="American Typewriter" charset="0"/>
        </a:defRPr>
      </a:lvl8pPr>
      <a:lvl9pPr marL="4662488" indent="-458788" algn="l" rtl="0" fontAlgn="base">
        <a:spcBef>
          <a:spcPts val="3200"/>
        </a:spcBef>
        <a:spcAft>
          <a:spcPct val="0"/>
        </a:spcAft>
        <a:buSzPct val="120000"/>
        <a:buFont typeface="American Typewriter" charset="0"/>
        <a:buChar char="•"/>
        <a:defRPr sz="3200">
          <a:solidFill>
            <a:schemeClr val="tx1"/>
          </a:solidFill>
          <a:latin typeface="+mn-lt"/>
          <a:ea typeface="+mn-ea"/>
          <a:cs typeface="+mn-cs"/>
          <a:sym typeface="American Typewriter" charset="0"/>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5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5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5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6.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5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5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6.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5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6.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5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6.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5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6.xml"/></Relationships>
</file>

<file path=ppt/slides/_rels/slide5.xml.rels><?xml version="1.0" encoding="UTF-8" standalone="yes"?>
<Relationships xmlns="http://schemas.openxmlformats.org/package/2006/relationships"><Relationship Id="rId2" Type="http://schemas.openxmlformats.org/officeDocument/2006/relationships/hyperlink" Target="http://www.allianceculturenumerique.org/" TargetMode="External"/><Relationship Id="rId1" Type="http://schemas.openxmlformats.org/officeDocument/2006/relationships/slideLayout" Target="../slideLayouts/slideLayout156.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56.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56.xml"/></Relationships>
</file>

<file path=ppt/slides/_rels/slide8.xml.rels><?xml version="1.0" encoding="UTF-8" standalone="yes"?>
<Relationships xmlns="http://schemas.openxmlformats.org/package/2006/relationships"><Relationship Id="rId2" Type="http://schemas.openxmlformats.org/officeDocument/2006/relationships/hyperlink" Target="http://culturenumerique.mcc.gouv.qc.ca/" TargetMode="External"/><Relationship Id="rId1" Type="http://schemas.openxmlformats.org/officeDocument/2006/relationships/slideLayout" Target="../slideLayouts/slideLayout15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9" name="ZoneTexte 5"/>
          <p:cNvSpPr txBox="1">
            <a:spLocks noChangeArrowheads="1"/>
          </p:cNvSpPr>
          <p:nvPr/>
        </p:nvSpPr>
        <p:spPr bwMode="auto">
          <a:xfrm>
            <a:off x="1092200" y="268288"/>
            <a:ext cx="10754236" cy="707886"/>
          </a:xfrm>
          <a:prstGeom prst="rect">
            <a:avLst/>
          </a:prstGeom>
          <a:noFill/>
          <a:ln w="9525">
            <a:noFill/>
            <a:miter lim="800000"/>
            <a:headEnd/>
            <a:tailEnd/>
          </a:ln>
        </p:spPr>
        <p:txBody>
          <a:bodyPr wrap="square">
            <a:prstTxWarp prst="textNoShape">
              <a:avLst/>
            </a:prstTxWarp>
            <a:spAutoFit/>
          </a:bodyPr>
          <a:lstStyle/>
          <a:p>
            <a:r>
              <a:rPr lang="fr-CA" dirty="0"/>
              <a:t>BILAN ET PERSPECTIVES</a:t>
            </a:r>
          </a:p>
        </p:txBody>
      </p:sp>
      <p:sp>
        <p:nvSpPr>
          <p:cNvPr id="4" name="ZoneTexte 3"/>
          <p:cNvSpPr txBox="1"/>
          <p:nvPr/>
        </p:nvSpPr>
        <p:spPr>
          <a:xfrm>
            <a:off x="237704" y="6858000"/>
            <a:ext cx="8686800" cy="2739211"/>
          </a:xfrm>
          <a:prstGeom prst="rect">
            <a:avLst/>
          </a:prstGeom>
          <a:noFill/>
        </p:spPr>
        <p:txBody>
          <a:bodyPr wrap="square" rtlCol="0">
            <a:spAutoFit/>
          </a:bodyPr>
          <a:lstStyle/>
          <a:p>
            <a:pPr algn="l"/>
            <a:endParaRPr lang="en-US" sz="2800" dirty="0">
              <a:solidFill>
                <a:srgbClr val="61FF30"/>
              </a:solidFill>
            </a:endParaRPr>
          </a:p>
          <a:p>
            <a:pPr algn="l"/>
            <a:endParaRPr lang="fr-FR" sz="2400" dirty="0">
              <a:solidFill>
                <a:schemeClr val="accent3">
                  <a:lumMod val="20000"/>
                  <a:lumOff val="80000"/>
                </a:schemeClr>
              </a:solidFill>
            </a:endParaRPr>
          </a:p>
          <a:p>
            <a:pPr algn="l"/>
            <a:r>
              <a:rPr lang="fr-FR" sz="2400" dirty="0">
                <a:solidFill>
                  <a:schemeClr val="accent3">
                    <a:lumMod val="20000"/>
                    <a:lumOff val="80000"/>
                  </a:schemeClr>
                </a:solidFill>
              </a:rPr>
              <a:t>Ariane Couture</a:t>
            </a:r>
          </a:p>
          <a:p>
            <a:pPr algn="l"/>
            <a:r>
              <a:rPr lang="fr-FR" sz="2400" dirty="0">
                <a:solidFill>
                  <a:schemeClr val="accent3">
                    <a:lumMod val="20000"/>
                    <a:lumOff val="80000"/>
                  </a:schemeClr>
                </a:solidFill>
              </a:rPr>
              <a:t>Responsable du Comité organisateur du Forum</a:t>
            </a:r>
          </a:p>
          <a:p>
            <a:pPr algn="l"/>
            <a:r>
              <a:rPr lang="fr-FR" sz="2400" dirty="0">
                <a:solidFill>
                  <a:schemeClr val="accent3">
                    <a:lumMod val="20000"/>
                    <a:lumOff val="80000"/>
                  </a:schemeClr>
                </a:solidFill>
              </a:rPr>
              <a:t>Laboratoire d’enquête ethnologique et de multimédia</a:t>
            </a:r>
          </a:p>
          <a:p>
            <a:pPr algn="l"/>
            <a:r>
              <a:rPr lang="fr-FR" sz="2400" dirty="0">
                <a:solidFill>
                  <a:schemeClr val="accent3">
                    <a:lumMod val="20000"/>
                    <a:lumOff val="80000"/>
                  </a:schemeClr>
                </a:solidFill>
              </a:rPr>
              <a:t>Université Laval, Québec</a:t>
            </a:r>
          </a:p>
          <a:p>
            <a:pPr algn="l"/>
            <a:r>
              <a:rPr lang="fr-FR" sz="2400" dirty="0">
                <a:solidFill>
                  <a:schemeClr val="accent3">
                    <a:lumMod val="20000"/>
                    <a:lumOff val="80000"/>
                  </a:schemeClr>
                </a:solidFill>
              </a:rPr>
              <a:t>14 mars 2019</a:t>
            </a:r>
          </a:p>
        </p:txBody>
      </p:sp>
      <p:pic>
        <p:nvPicPr>
          <p:cNvPr id="3" name="Image 2">
            <a:extLst>
              <a:ext uri="{FF2B5EF4-FFF2-40B4-BE49-F238E27FC236}">
                <a16:creationId xmlns:a16="http://schemas.microsoft.com/office/drawing/2014/main" id="{75495C1C-834D-3A4B-80BB-3B79AA76F05C}"/>
              </a:ext>
            </a:extLst>
          </p:cNvPr>
          <p:cNvPicPr>
            <a:picLocks noChangeAspect="1"/>
          </p:cNvPicPr>
          <p:nvPr/>
        </p:nvPicPr>
        <p:blipFill>
          <a:blip r:embed="rId2"/>
          <a:stretch>
            <a:fillRect/>
          </a:stretch>
        </p:blipFill>
        <p:spPr>
          <a:xfrm>
            <a:off x="14582" y="987871"/>
            <a:ext cx="13004800" cy="645351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473200" y="1708448"/>
            <a:ext cx="10845800" cy="7295852"/>
          </a:xfrm>
        </p:spPr>
        <p:txBody>
          <a:bodyPr/>
          <a:lstStyle/>
          <a:p>
            <a:r>
              <a:rPr lang="fr-CA" b="1" dirty="0"/>
              <a:t>Louise Poissant </a:t>
            </a:r>
            <a:r>
              <a:rPr lang="fr-CA" dirty="0"/>
              <a:t>a offert un bref aperçu des recherches en cours au FRQ, particulièrement celles en lien avec l’</a:t>
            </a:r>
            <a:r>
              <a:rPr lang="fr-CA" dirty="0" err="1"/>
              <a:t>intersectorialité</a:t>
            </a:r>
            <a:r>
              <a:rPr lang="fr-CA" dirty="0"/>
              <a:t> et le numérique.</a:t>
            </a:r>
          </a:p>
          <a:p>
            <a:r>
              <a:rPr lang="fr-CA" b="1" dirty="0"/>
              <a:t>François Borrelli</a:t>
            </a:r>
            <a:r>
              <a:rPr lang="fr-CA" dirty="0"/>
              <a:t> a fait connaître aux participants les services de PROMPT qui compte 15 ans de financement de recherche collaborative entre le secteur privé et le monde académique.</a:t>
            </a:r>
            <a:endParaRPr lang="fr-CA" b="1" dirty="0"/>
          </a:p>
        </p:txBody>
      </p:sp>
    </p:spTree>
    <p:extLst>
      <p:ext uri="{BB962C8B-B14F-4D97-AF65-F5344CB8AC3E}">
        <p14:creationId xmlns:p14="http://schemas.microsoft.com/office/powerpoint/2010/main" val="32311476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974008" y="228600"/>
            <a:ext cx="9448800" cy="1524000"/>
          </a:xfrm>
        </p:spPr>
        <p:txBody>
          <a:bodyPr/>
          <a:lstStyle/>
          <a:p>
            <a:r>
              <a:rPr lang="fr-FR" sz="4400" dirty="0">
                <a:solidFill>
                  <a:srgbClr val="EEEEEE"/>
                </a:solidFill>
              </a:rPr>
              <a:t>Panel sur le financement en partenariat</a:t>
            </a:r>
          </a:p>
        </p:txBody>
      </p:sp>
      <p:sp>
        <p:nvSpPr>
          <p:cNvPr id="3" name="Espace réservé du contenu 2"/>
          <p:cNvSpPr>
            <a:spLocks noGrp="1"/>
          </p:cNvSpPr>
          <p:nvPr>
            <p:ph idx="1"/>
          </p:nvPr>
        </p:nvSpPr>
        <p:spPr>
          <a:xfrm>
            <a:off x="1016000" y="1752600"/>
            <a:ext cx="10845800" cy="6108700"/>
          </a:xfrm>
        </p:spPr>
        <p:txBody>
          <a:bodyPr anchor="t">
            <a:normAutofit/>
          </a:bodyPr>
          <a:lstStyle/>
          <a:p>
            <a:r>
              <a:rPr lang="fr-FR" sz="2400" dirty="0"/>
              <a:t>Serge </a:t>
            </a:r>
            <a:r>
              <a:rPr lang="fr-FR" sz="2400" dirty="0" err="1"/>
              <a:t>Desnoyers</a:t>
            </a:r>
            <a:r>
              <a:rPr lang="fr-FR" sz="2400" dirty="0"/>
              <a:t>, Directeur du Bureau de la recherche et de la création, Université Laval </a:t>
            </a:r>
            <a:endParaRPr lang="fr-CA" sz="2400" dirty="0"/>
          </a:p>
          <a:p>
            <a:r>
              <a:rPr lang="fr-FR" sz="2400" dirty="0"/>
              <a:t>Stéphane Roche, Directeur de la recherche et des affaires académiques, Institut National de la Recherche Scientifique (INRS)</a:t>
            </a:r>
            <a:endParaRPr lang="fr-CA" sz="2400" dirty="0"/>
          </a:p>
          <a:p>
            <a:r>
              <a:rPr lang="fr-FR" sz="2400" dirty="0"/>
              <a:t>Dave </a:t>
            </a:r>
            <a:r>
              <a:rPr lang="fr-FR" sz="2400" dirty="0" err="1"/>
              <a:t>Massicotte</a:t>
            </a:r>
            <a:r>
              <a:rPr lang="fr-FR" sz="2400" dirty="0"/>
              <a:t>, Directeur de création, </a:t>
            </a:r>
            <a:r>
              <a:rPr lang="fr-FR" sz="2400" dirty="0" err="1"/>
              <a:t>Noctura</a:t>
            </a:r>
            <a:endParaRPr lang="fr-CA" sz="2400" dirty="0"/>
          </a:p>
          <a:p>
            <a:r>
              <a:rPr lang="fr-FR" sz="2400" dirty="0"/>
              <a:t>Éric Harvey, Directeur de l’imagerie numérique appliquée, Centre en imagerie numérique et médias interactifs (CIMMI)</a:t>
            </a:r>
            <a:r>
              <a:rPr lang="fr-CA" sz="2400" dirty="0"/>
              <a:t> </a:t>
            </a:r>
            <a:endParaRPr lang="fr-FR" sz="2400" dirty="0">
              <a:solidFill>
                <a:srgbClr val="EEEEEE"/>
              </a:solidFill>
            </a:endParaRPr>
          </a:p>
        </p:txBody>
      </p:sp>
      <p:pic>
        <p:nvPicPr>
          <p:cNvPr id="6" name="Image 5">
            <a:extLst>
              <a:ext uri="{FF2B5EF4-FFF2-40B4-BE49-F238E27FC236}">
                <a16:creationId xmlns:a16="http://schemas.microsoft.com/office/drawing/2014/main" id="{14FDF574-6DDC-DE43-82CE-8F26E91C4439}"/>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b="-771"/>
          <a:stretch/>
        </p:blipFill>
        <p:spPr>
          <a:xfrm>
            <a:off x="2974008" y="4641032"/>
            <a:ext cx="7514455" cy="5112568"/>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473200" y="1348408"/>
            <a:ext cx="10845800" cy="7655892"/>
          </a:xfrm>
        </p:spPr>
        <p:txBody>
          <a:bodyPr>
            <a:normAutofit/>
          </a:bodyPr>
          <a:lstStyle/>
          <a:p>
            <a:r>
              <a:rPr lang="fr-CA" dirty="0"/>
              <a:t>L’avancement de la recherche nécessite de développer de nouvelles approches s’appuyant sur la collaboration, le partenariat avec les milieux privés et publics et l’ouverture à l’international. </a:t>
            </a:r>
            <a:r>
              <a:rPr lang="fr-CA" b="1" dirty="0"/>
              <a:t>Serge </a:t>
            </a:r>
            <a:r>
              <a:rPr lang="fr-CA" b="1" dirty="0" err="1"/>
              <a:t>Desnoyers</a:t>
            </a:r>
            <a:r>
              <a:rPr lang="fr-CA" dirty="0"/>
              <a:t> a expliqué que pour l’Université Laval la capacité de saisir rapidement et efficacement les opportunités de renforcer des domaines porteurs ainsi que de développer de nouveaux domaines et partenariats en utilisant toutes les ressources de l’établissement, est un enjeu majeur. </a:t>
            </a:r>
          </a:p>
          <a:p>
            <a:r>
              <a:rPr lang="fr-CA" b="1" dirty="0"/>
              <a:t>Stéphane Roche </a:t>
            </a:r>
            <a:r>
              <a:rPr lang="fr-CA" dirty="0"/>
              <a:t>a présenté l’INRS et donner des exemples concrets de partenariats dans les secteurs de la culture et du numérique. Aussi, il  a informé les participants sur les services offerts à l’INRS pour développer un projet de partenariat de façon à démystifier le fonctionnement de l’université et de montrer comment elle s’ancre dans son milieu.</a:t>
            </a:r>
          </a:p>
          <a:p>
            <a:endParaRPr lang="fr-CA" dirty="0"/>
          </a:p>
          <a:p>
            <a:pPr>
              <a:buNone/>
            </a:pPr>
            <a:endParaRPr lang="fr-FR" dirty="0"/>
          </a:p>
        </p:txBody>
      </p:sp>
    </p:spTree>
    <p:extLst>
      <p:ext uri="{BB962C8B-B14F-4D97-AF65-F5344CB8AC3E}">
        <p14:creationId xmlns:p14="http://schemas.microsoft.com/office/powerpoint/2010/main" val="16320261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473200" y="1143000"/>
            <a:ext cx="10845800" cy="7861300"/>
          </a:xfrm>
        </p:spPr>
        <p:txBody>
          <a:bodyPr>
            <a:normAutofit/>
          </a:bodyPr>
          <a:lstStyle/>
          <a:p>
            <a:r>
              <a:rPr lang="fr-CA" b="1" dirty="0"/>
              <a:t>Dave </a:t>
            </a:r>
            <a:r>
              <a:rPr lang="fr-CA" b="1" dirty="0" err="1"/>
              <a:t>Massicotte</a:t>
            </a:r>
            <a:r>
              <a:rPr lang="fr-CA" b="1" dirty="0"/>
              <a:t> </a:t>
            </a:r>
            <a:r>
              <a:rPr lang="fr-CA" dirty="0"/>
              <a:t>explique que pour tout type de partenariat, il importe d’établir une vision claire, innovante et inspirante. Les partenaires doivent préciser, clarifier et aligner cette vision pour maximiser le succès du projet. Ensuite, il faut préciser les canaux de communication afin de suivre l’évolution du projet et réajuster le tir au besoin.</a:t>
            </a:r>
          </a:p>
          <a:p>
            <a:r>
              <a:rPr lang="fr-CA" dirty="0"/>
              <a:t>Le CIMMI est un centre de transfert de technologie affilié au cégep de Sainte-Foy et constitué en OBNL. L’expertise du CIMMI se situe dans les domaines de la réalité augmentée et virtuelle, de l’imagerie médicale, du traitement de l’image 2D et 3D et des technologies du Web. Comme </a:t>
            </a:r>
            <a:r>
              <a:rPr lang="fr-CA" b="1" dirty="0"/>
              <a:t>Éric Harvey </a:t>
            </a:r>
            <a:r>
              <a:rPr lang="fr-CA" dirty="0"/>
              <a:t>l’a présenté, par l’entremise du CIMMI, les entreprises ont accès à plusieurs programmes de financement avantageux pour réaliser leurs projets de recherche et de développement. </a:t>
            </a:r>
          </a:p>
          <a:p>
            <a:endParaRPr lang="fr-CA" dirty="0"/>
          </a:p>
          <a:p>
            <a:pPr>
              <a:buNone/>
            </a:pPr>
            <a:endParaRPr lang="fr-FR" dirty="0"/>
          </a:p>
        </p:txBody>
      </p:sp>
    </p:spTree>
    <p:extLst>
      <p:ext uri="{BB962C8B-B14F-4D97-AF65-F5344CB8AC3E}">
        <p14:creationId xmlns:p14="http://schemas.microsoft.com/office/powerpoint/2010/main" val="12404339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56000" y="0"/>
            <a:ext cx="9448800" cy="1676400"/>
          </a:xfrm>
        </p:spPr>
        <p:txBody>
          <a:bodyPr/>
          <a:lstStyle/>
          <a:p>
            <a:r>
              <a:rPr lang="fr-FR" sz="4400" dirty="0">
                <a:solidFill>
                  <a:srgbClr val="EEEEEE"/>
                </a:solidFill>
              </a:rPr>
              <a:t>DES HISTOIRES DE FINANCEMENT</a:t>
            </a:r>
          </a:p>
        </p:txBody>
      </p:sp>
      <p:sp>
        <p:nvSpPr>
          <p:cNvPr id="3" name="Espace réservé du contenu 2"/>
          <p:cNvSpPr>
            <a:spLocks noGrp="1"/>
          </p:cNvSpPr>
          <p:nvPr>
            <p:ph idx="1"/>
          </p:nvPr>
        </p:nvSpPr>
        <p:spPr>
          <a:xfrm>
            <a:off x="1016000" y="1600200"/>
            <a:ext cx="10845800" cy="6108700"/>
          </a:xfrm>
        </p:spPr>
        <p:txBody>
          <a:bodyPr anchor="t"/>
          <a:lstStyle/>
          <a:p>
            <a:r>
              <a:rPr lang="fr-FR" dirty="0"/>
              <a:t>Laurier Turgeon, Département des sciences historiques, Université Laval</a:t>
            </a:r>
            <a:endParaRPr lang="fr-CA" dirty="0"/>
          </a:p>
          <a:p>
            <a:r>
              <a:rPr lang="fr-FR" dirty="0"/>
              <a:t>Dave </a:t>
            </a:r>
            <a:r>
              <a:rPr lang="fr-FR" dirty="0" err="1"/>
              <a:t>Massicotte</a:t>
            </a:r>
            <a:r>
              <a:rPr lang="fr-FR" dirty="0"/>
              <a:t>, Directeur de création, </a:t>
            </a:r>
            <a:r>
              <a:rPr lang="fr-FR" dirty="0" err="1"/>
              <a:t>Noctura</a:t>
            </a:r>
            <a:r>
              <a:rPr lang="fr-FR" dirty="0"/>
              <a:t>, Projet ELIX</a:t>
            </a:r>
            <a:endParaRPr lang="fr-CA" dirty="0"/>
          </a:p>
          <a:p>
            <a:r>
              <a:rPr lang="fr-FR" dirty="0"/>
              <a:t>Colette Brin, Département de communications, Université Laval</a:t>
            </a:r>
            <a:r>
              <a:rPr lang="fr-CA" sz="2800" dirty="0"/>
              <a:t> </a:t>
            </a:r>
            <a:endParaRPr lang="fr-FR" sz="2800" dirty="0">
              <a:solidFill>
                <a:srgbClr val="EEEEEE"/>
              </a:solidFill>
            </a:endParaRPr>
          </a:p>
        </p:txBody>
      </p:sp>
      <p:pic>
        <p:nvPicPr>
          <p:cNvPr id="6" name="Image 5">
            <a:extLst>
              <a:ext uri="{FF2B5EF4-FFF2-40B4-BE49-F238E27FC236}">
                <a16:creationId xmlns:a16="http://schemas.microsoft.com/office/drawing/2014/main" id="{AC668DDE-1DDE-7D47-AC34-318E0A8CC6F8}"/>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53728" y="5539154"/>
            <a:ext cx="12192000" cy="3768204"/>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97744" y="1564432"/>
            <a:ext cx="11721256" cy="7439868"/>
          </a:xfrm>
        </p:spPr>
        <p:txBody>
          <a:bodyPr>
            <a:normAutofit fontScale="77500" lnSpcReduction="20000"/>
          </a:bodyPr>
          <a:lstStyle/>
          <a:p>
            <a:pPr marL="0" indent="0">
              <a:buNone/>
            </a:pPr>
            <a:r>
              <a:rPr lang="fr-CA" b="1" dirty="0"/>
              <a:t>Laboratoire d’enquête ethnologique et multimédia (LEEM) de l’Université Laval </a:t>
            </a:r>
          </a:p>
          <a:p>
            <a:r>
              <a:rPr lang="fr-CA" dirty="0"/>
              <a:t>Fondé en 2004, le LEEM est actif dans le domaine du patrimoine ethnologique, la conservation, la transmission et la mise en valeur des patrimoines naturels, matériels et immatériels;</a:t>
            </a:r>
          </a:p>
          <a:p>
            <a:r>
              <a:rPr lang="fr-CA" dirty="0"/>
              <a:t>Rattaché à la Faculté des lettres et des sciences humaines qui ne peut lui offrir que des locaux, le LEEM doit financer son personnel professionnel et technique entièrement à même ses projets;</a:t>
            </a:r>
            <a:endParaRPr lang="fr-FR" sz="2400" dirty="0">
              <a:solidFill>
                <a:srgbClr val="EEEEEE"/>
              </a:solidFill>
            </a:endParaRPr>
          </a:p>
          <a:p>
            <a:r>
              <a:rPr lang="fr-CA" dirty="0"/>
              <a:t>Depuis ses débuts, il a obtenu 10 M$ en subventions , contrats, commandites, partenariat et bourses provenant des organismes subventionnaires fédéraux (CRSH, Chaires de recherche du Canada, Fondation canadienne pour l’innovation, MITACS), provinciaux (FQRSC, FQRNT) et internationaux (UNESCO, Erasmus </a:t>
            </a:r>
            <a:r>
              <a:rPr lang="fr-CA" dirty="0" err="1"/>
              <a:t>Mundus</a:t>
            </a:r>
            <a:r>
              <a:rPr lang="fr-CA" dirty="0"/>
              <a:t>), des ministères fédéraux (Patrimoine canadien, Francophonie), des ministères provinciaux (MCCQ, MAMROT, SAIC, MRI), des municipalités (Québec, Trois-Pistoles, Lotbinière, etc.) et des Musées (Musée de la civilisation, Musée canadien de l’histoire, Musée de l’Holocauste de Montréal, Musée de la mémoire vivante, Musée de Charlevoix, Musée huron-</a:t>
            </a:r>
            <a:r>
              <a:rPr lang="fr-CA" dirty="0" err="1"/>
              <a:t>wendat</a:t>
            </a:r>
            <a:r>
              <a:rPr lang="fr-CA" dirty="0"/>
              <a:t>);</a:t>
            </a:r>
          </a:p>
          <a:p>
            <a:r>
              <a:rPr lang="fr-CA" dirty="0"/>
              <a:t>Ca 40 étudiants de </a:t>
            </a:r>
            <a:r>
              <a:rPr lang="fr-CA" dirty="0" err="1"/>
              <a:t>maîtrise,ca</a:t>
            </a:r>
            <a:r>
              <a:rPr lang="fr-CA" dirty="0"/>
              <a:t> 20 doctorants, ca 10 </a:t>
            </a:r>
            <a:r>
              <a:rPr lang="fr-CA" dirty="0" err="1"/>
              <a:t>postdoctorants</a:t>
            </a:r>
            <a:r>
              <a:rPr lang="fr-CA" dirty="0"/>
              <a:t>, des stagiaires internationaux de la France, de la Belgique, de la Suisse, de la Hongrie, de la Lituanie, du Sénégal, du Cameroun, et d’Haïti et ca 10 professionnels;</a:t>
            </a:r>
          </a:p>
          <a:p>
            <a:r>
              <a:rPr lang="fr-CA" dirty="0"/>
              <a:t>Les partenariats avec les entreprises privées est une voie que le LEEM souhaite explorer au cours des prochaines années.</a:t>
            </a:r>
          </a:p>
          <a:p>
            <a:pPr>
              <a:buNone/>
            </a:pPr>
            <a:endParaRPr lang="fr-FR" dirty="0"/>
          </a:p>
        </p:txBody>
      </p:sp>
    </p:spTree>
    <p:extLst>
      <p:ext uri="{BB962C8B-B14F-4D97-AF65-F5344CB8AC3E}">
        <p14:creationId xmlns:p14="http://schemas.microsoft.com/office/powerpoint/2010/main" val="14030072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473200" y="1348408"/>
            <a:ext cx="10845800" cy="7655892"/>
          </a:xfrm>
        </p:spPr>
        <p:txBody>
          <a:bodyPr/>
          <a:lstStyle/>
          <a:p>
            <a:r>
              <a:rPr lang="fr-CA" b="1" dirty="0" err="1"/>
              <a:t>Elix</a:t>
            </a:r>
            <a:r>
              <a:rPr lang="fr-CA" dirty="0"/>
              <a:t> est une expérience de théâtre immersive produite par </a:t>
            </a:r>
            <a:r>
              <a:rPr lang="fr-CA" b="1" dirty="0" err="1"/>
              <a:t>Noctura</a:t>
            </a:r>
            <a:r>
              <a:rPr lang="fr-CA" dirty="0"/>
              <a:t>, qui a été réalisée en collaboration avec le Théâtre La Bordée et présentée les 18 et 19 novembre 2018 à Québec. </a:t>
            </a:r>
          </a:p>
          <a:p>
            <a:r>
              <a:rPr lang="fr-CA" dirty="0"/>
              <a:t>Jouant le rôle d’investisseurs, les spectateurs déambulaient dans les bureaux de l’entreprise </a:t>
            </a:r>
            <a:r>
              <a:rPr lang="fr-CA" dirty="0" err="1"/>
              <a:t>Elix</a:t>
            </a:r>
            <a:r>
              <a:rPr lang="fr-CA" dirty="0"/>
              <a:t> afin de découvrir les enjeux concernant le lancement de la toute première créature artificielle issue des avancées du génie génétique. </a:t>
            </a:r>
          </a:p>
          <a:p>
            <a:r>
              <a:rPr lang="fr-CA" dirty="0"/>
              <a:t>Ce projet a été réalisé grâce au soutien financier du gouvernement du Québec et de la Ville de Québec dans le cadre de l’Entente de développement culturel.</a:t>
            </a:r>
          </a:p>
          <a:p>
            <a:endParaRPr lang="fr-FR" sz="2400" dirty="0">
              <a:solidFill>
                <a:srgbClr val="EEEEEE"/>
              </a:solidFill>
            </a:endParaRPr>
          </a:p>
          <a:p>
            <a:pPr>
              <a:buNone/>
            </a:pPr>
            <a:endParaRPr lang="fr-FR" dirty="0"/>
          </a:p>
        </p:txBody>
      </p:sp>
    </p:spTree>
    <p:extLst>
      <p:ext uri="{BB962C8B-B14F-4D97-AF65-F5344CB8AC3E}">
        <p14:creationId xmlns:p14="http://schemas.microsoft.com/office/powerpoint/2010/main" val="11275556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473200" y="1492424"/>
            <a:ext cx="10845800" cy="7511876"/>
          </a:xfrm>
        </p:spPr>
        <p:txBody>
          <a:bodyPr>
            <a:normAutofit fontScale="77500" lnSpcReduction="20000"/>
          </a:bodyPr>
          <a:lstStyle/>
          <a:p>
            <a:r>
              <a:rPr lang="fr-CA" dirty="0"/>
              <a:t>Le projet </a:t>
            </a:r>
            <a:r>
              <a:rPr lang="fr-CA" b="1" dirty="0"/>
              <a:t>« Un ‘Pèse-savants' évaluant la crédibilité des études et des énoncés scientifiques pour les journalistes et le grand public »</a:t>
            </a:r>
            <a:r>
              <a:rPr lang="fr-CA" dirty="0"/>
              <a:t> a pour objectif d'aider les journalistes et le public à déterminer la crédibilité relative d'énoncés ayant fait l'objet de publications scientifiques.</a:t>
            </a:r>
          </a:p>
          <a:p>
            <a:r>
              <a:rPr lang="fr-CA" dirty="0"/>
              <a:t>À terme, il produira une visualisation graphique de la distance séparant les conclusions d'une étude scientifique du noyau des articles exprimant un consensus scientifique, alertant le journaliste ou le citoyen quant à la relative marginalité de l'étude. On y accédera gratuitement par l'intermédiaire d'un site web et d'une application mobile. Des algorithmes construiront ce portrait de la marginalité scientifique directement à partir d'une analyse des multiples réseaux dans lesquels s'inscrit tout article scientifique (collaborateurs, </a:t>
            </a:r>
            <a:r>
              <a:rPr lang="fr-CA" dirty="0" err="1"/>
              <a:t>cocitations</a:t>
            </a:r>
            <a:r>
              <a:rPr lang="fr-CA" dirty="0"/>
              <a:t>, publications, institutions) et des indicateurs bibliométriques qu'on leur attribue.</a:t>
            </a:r>
          </a:p>
          <a:p>
            <a:r>
              <a:rPr lang="fr-CA" dirty="0"/>
              <a:t>Aujourd'hui, dans de nombreux domaines, de fausses informations véhiculées trop souvent par des universitaires et des scientifiques, par exemple sur la dangerosité du vaccin VPH, ont pratiquement créé une situation inédite où le consensus ‘public' se trouve en porte-à-faux du consensus scientifique. La possibilité de voir simultanément, et directement à partir du corpus scientifique, la situation précaire et isolée d'une conclusion scientifique douteuse par rapport au noyau des nombreux articles représentant un consensus scientifique devrait aider les consensus scientifiques à se trouver une crédibilité publique. Cet outil aidera donc à la fois au partage du savoir scientifique et à la lutte contre les fausses informations, si répandues à notre époque.</a:t>
            </a:r>
            <a:endParaRPr lang="fr-FR" sz="2400" dirty="0">
              <a:solidFill>
                <a:srgbClr val="EEEEEE"/>
              </a:solidFill>
            </a:endParaRPr>
          </a:p>
          <a:p>
            <a:pPr>
              <a:buNone/>
            </a:pPr>
            <a:endParaRPr lang="fr-FR" dirty="0"/>
          </a:p>
        </p:txBody>
      </p:sp>
    </p:spTree>
    <p:extLst>
      <p:ext uri="{BB962C8B-B14F-4D97-AF65-F5344CB8AC3E}">
        <p14:creationId xmlns:p14="http://schemas.microsoft.com/office/powerpoint/2010/main" val="7654432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334048" y="29952"/>
            <a:ext cx="9448800" cy="1676400"/>
          </a:xfrm>
        </p:spPr>
        <p:txBody>
          <a:bodyPr/>
          <a:lstStyle/>
          <a:p>
            <a:r>
              <a:rPr lang="fr-CA" sz="4400" dirty="0"/>
              <a:t>la stratégie de financement : conseils et outils </a:t>
            </a:r>
            <a:endParaRPr lang="fr-FR" sz="4400" dirty="0">
              <a:solidFill>
                <a:srgbClr val="EEEEEE"/>
              </a:solidFill>
            </a:endParaRPr>
          </a:p>
        </p:txBody>
      </p:sp>
      <p:sp>
        <p:nvSpPr>
          <p:cNvPr id="3" name="Espace réservé du contenu 2"/>
          <p:cNvSpPr>
            <a:spLocks noGrp="1"/>
          </p:cNvSpPr>
          <p:nvPr>
            <p:ph idx="1"/>
          </p:nvPr>
        </p:nvSpPr>
        <p:spPr>
          <a:xfrm>
            <a:off x="1016000" y="1600200"/>
            <a:ext cx="10845800" cy="6108700"/>
          </a:xfrm>
        </p:spPr>
        <p:txBody>
          <a:bodyPr anchor="t"/>
          <a:lstStyle/>
          <a:p>
            <a:pPr>
              <a:buClr>
                <a:srgbClr val="FF2077"/>
              </a:buClr>
            </a:pPr>
            <a:r>
              <a:rPr lang="fr-CA" sz="3200" dirty="0" err="1">
                <a:solidFill>
                  <a:srgbClr val="EEEEEE"/>
                </a:solidFill>
              </a:rPr>
              <a:t>Samiha</a:t>
            </a:r>
            <a:r>
              <a:rPr lang="fr-CA" sz="3200" dirty="0">
                <a:solidFill>
                  <a:srgbClr val="EEEEEE"/>
                </a:solidFill>
              </a:rPr>
              <a:t> </a:t>
            </a:r>
            <a:r>
              <a:rPr lang="fr-CA" sz="3200" dirty="0" err="1">
                <a:solidFill>
                  <a:srgbClr val="EEEEEE"/>
                </a:solidFill>
              </a:rPr>
              <a:t>Hazguy</a:t>
            </a:r>
            <a:r>
              <a:rPr lang="fr-CA" sz="3200" dirty="0">
                <a:solidFill>
                  <a:srgbClr val="EEEEEE"/>
                </a:solidFill>
              </a:rPr>
              <a:t>, chargée de projet, Québec numérique</a:t>
            </a:r>
            <a:endParaRPr lang="fr-FR" sz="3200" dirty="0">
              <a:solidFill>
                <a:srgbClr val="EEEEEE"/>
              </a:solidFill>
            </a:endParaRPr>
          </a:p>
        </p:txBody>
      </p:sp>
      <p:pic>
        <p:nvPicPr>
          <p:cNvPr id="6" name="Image 5">
            <a:extLst>
              <a:ext uri="{FF2B5EF4-FFF2-40B4-BE49-F238E27FC236}">
                <a16:creationId xmlns:a16="http://schemas.microsoft.com/office/drawing/2014/main" id="{CEF5CD95-4E98-9A4F-9ECA-AF6DCB6F74FB}"/>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648072" y="3488903"/>
            <a:ext cx="11686976" cy="6264697"/>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79500" y="1371600"/>
            <a:ext cx="10845800" cy="7264400"/>
          </a:xfrm>
        </p:spPr>
        <p:txBody>
          <a:bodyPr>
            <a:normAutofit/>
          </a:bodyPr>
          <a:lstStyle/>
          <a:p>
            <a:pPr>
              <a:buNone/>
            </a:pPr>
            <a:r>
              <a:rPr lang="fr-CA" sz="2400" b="1" dirty="0" err="1"/>
              <a:t>Samiha</a:t>
            </a:r>
            <a:r>
              <a:rPr lang="fr-CA" sz="2400" b="1" dirty="0"/>
              <a:t> </a:t>
            </a:r>
            <a:r>
              <a:rPr lang="fr-CA" sz="2400" b="1" dirty="0" err="1"/>
              <a:t>Hazguy</a:t>
            </a:r>
            <a:r>
              <a:rPr lang="fr-CA" sz="2400" b="1" dirty="0"/>
              <a:t> </a:t>
            </a:r>
            <a:r>
              <a:rPr lang="fr-CA" sz="2400" dirty="0"/>
              <a:t>présent le mandat d’accompagnement de Québec numérique ainsi que les outils qui ont été développé pour le milieu culturel :</a:t>
            </a:r>
          </a:p>
          <a:p>
            <a:pPr>
              <a:buNone/>
            </a:pPr>
            <a:r>
              <a:rPr lang="fr-CA" sz="2400" dirty="0">
                <a:solidFill>
                  <a:srgbClr val="FF0000"/>
                </a:solidFill>
              </a:rPr>
              <a:t>	</a:t>
            </a:r>
            <a:r>
              <a:rPr lang="fr-CA" sz="2400" dirty="0"/>
              <a:t>- La mise sur pied du forum des innovations culturelles pour développer le réseautage, élaborer un vocabulaire commun du numérique en milieu culturel, partager les expériences communes,  proposer des plans stratégiques d’utilisation des nouvelles technologies en culture et explorer des modes d’organisation innovants et efficaces (édition à venir, 2019);</a:t>
            </a:r>
          </a:p>
          <a:p>
            <a:pPr>
              <a:buNone/>
            </a:pPr>
            <a:r>
              <a:rPr lang="fr-CA" sz="2400" dirty="0"/>
              <a:t>	- La cartographie des acteurs culturels et numérique au Québec qui vise à identifier les artistes, artisans et organismes culturels, et les entreprises et gestionnaires du monde numérique;</a:t>
            </a:r>
          </a:p>
          <a:p>
            <a:pPr>
              <a:buNone/>
            </a:pPr>
            <a:r>
              <a:rPr lang="fr-CA" sz="2400" dirty="0">
                <a:solidFill>
                  <a:srgbClr val="FF0000"/>
                </a:solidFill>
              </a:rPr>
              <a:t>	</a:t>
            </a:r>
            <a:r>
              <a:rPr lang="fr-CA" sz="2400" dirty="0"/>
              <a:t>- La page Facebook « Les arts, la culture et le numérique » qui vise à faire circuler l’information concernant les activités dans ce domaine;</a:t>
            </a:r>
          </a:p>
          <a:p>
            <a:pPr>
              <a:buNone/>
            </a:pPr>
            <a:r>
              <a:rPr lang="fr-CA" sz="2400" dirty="0"/>
              <a:t>	- Un calendrier qui recense des événements en culture et en numérique.</a:t>
            </a:r>
          </a:p>
          <a:p>
            <a:endParaRPr lang="fr-FR" sz="2400" dirty="0">
              <a:solidFill>
                <a:srgbClr val="EEEEEE"/>
              </a:solidFill>
            </a:endParaRPr>
          </a:p>
          <a:p>
            <a:endParaRPr lang="fr-FR" sz="24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30400" y="0"/>
            <a:ext cx="9220200" cy="1066800"/>
          </a:xfrm>
        </p:spPr>
        <p:txBody>
          <a:bodyPr/>
          <a:lstStyle/>
          <a:p>
            <a:r>
              <a:rPr lang="fr-FR" sz="4400" dirty="0">
                <a:solidFill>
                  <a:srgbClr val="EEEEEE"/>
                </a:solidFill>
              </a:rPr>
              <a:t>Avant-Propos</a:t>
            </a:r>
          </a:p>
        </p:txBody>
      </p:sp>
      <p:sp>
        <p:nvSpPr>
          <p:cNvPr id="3" name="Espace réservé du contenu 2"/>
          <p:cNvSpPr>
            <a:spLocks noGrp="1"/>
          </p:cNvSpPr>
          <p:nvPr>
            <p:ph idx="1"/>
          </p:nvPr>
        </p:nvSpPr>
        <p:spPr>
          <a:xfrm>
            <a:off x="749300" y="1564432"/>
            <a:ext cx="11582400" cy="6108700"/>
          </a:xfrm>
        </p:spPr>
        <p:txBody>
          <a:bodyPr anchor="t">
            <a:normAutofit lnSpcReduction="10000"/>
          </a:bodyPr>
          <a:lstStyle/>
          <a:p>
            <a:pPr>
              <a:buClr>
                <a:srgbClr val="FF2077"/>
              </a:buClr>
            </a:pPr>
            <a:r>
              <a:rPr lang="fr-FR" sz="3200" dirty="0">
                <a:solidFill>
                  <a:srgbClr val="EEEEEE"/>
                </a:solidFill>
              </a:rPr>
              <a:t>Cette présentation vise à dresser un bilan du forum tenu le 24 janvier au MNBAQ consacré au financement en culture numérique.</a:t>
            </a:r>
          </a:p>
          <a:p>
            <a:pPr>
              <a:buClr>
                <a:srgbClr val="FF2077"/>
              </a:buClr>
            </a:pPr>
            <a:endParaRPr lang="fr-FR" sz="3200" dirty="0">
              <a:solidFill>
                <a:srgbClr val="EEEEEE"/>
              </a:solidFill>
            </a:endParaRPr>
          </a:p>
          <a:p>
            <a:pPr>
              <a:buClr>
                <a:srgbClr val="FF2077"/>
              </a:buClr>
            </a:pPr>
            <a:r>
              <a:rPr lang="fr-FR" sz="3200" dirty="0">
                <a:solidFill>
                  <a:srgbClr val="EEEEEE"/>
                </a:solidFill>
              </a:rPr>
              <a:t>Le bilan repose sur des observations directes, les remarques orales et écrites des participants, les discussions issues des présentations et les ateliers, les résultats du sondage ainsi que les commentaires des membres du comité lors de la réunion de </a:t>
            </a:r>
            <a:r>
              <a:rPr lang="fr-FR" sz="3200" dirty="0" err="1">
                <a:solidFill>
                  <a:srgbClr val="EEEEEE"/>
                </a:solidFill>
              </a:rPr>
              <a:t>débrefage</a:t>
            </a:r>
            <a:r>
              <a:rPr lang="fr-FR" sz="3200" dirty="0">
                <a:solidFill>
                  <a:srgbClr val="EEEEEE"/>
                </a:solidFill>
              </a:rPr>
              <a:t> du Forum le 14 mars 2019. </a:t>
            </a:r>
          </a:p>
          <a:p>
            <a:pPr>
              <a:buClr>
                <a:srgbClr val="FF2077"/>
              </a:buClr>
            </a:pPr>
            <a:endParaRPr lang="fr-FR" sz="3200" dirty="0">
              <a:solidFill>
                <a:srgbClr val="EEEEEE"/>
              </a:solidFill>
            </a:endParaRPr>
          </a:p>
          <a:p>
            <a:pPr>
              <a:buClr>
                <a:srgbClr val="FF2077"/>
              </a:buClr>
            </a:pPr>
            <a:r>
              <a:rPr lang="fr-FR" sz="3200" dirty="0">
                <a:solidFill>
                  <a:srgbClr val="EEEEEE"/>
                </a:solidFill>
              </a:rPr>
              <a:t>Ce bilan se veut synthétique et prospectif, débouchant sur des propositions d’actions à entreprendre.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78000" y="0"/>
            <a:ext cx="9448800" cy="1676400"/>
          </a:xfrm>
        </p:spPr>
        <p:txBody>
          <a:bodyPr/>
          <a:lstStyle/>
          <a:p>
            <a:r>
              <a:rPr lang="fr-FR" sz="4400" dirty="0">
                <a:solidFill>
                  <a:srgbClr val="EEEEEE"/>
                </a:solidFill>
              </a:rPr>
              <a:t>Les Chantiers d’Avenir</a:t>
            </a:r>
          </a:p>
        </p:txBody>
      </p:sp>
      <p:sp>
        <p:nvSpPr>
          <p:cNvPr id="3" name="Espace réservé du contenu 2"/>
          <p:cNvSpPr>
            <a:spLocks noGrp="1"/>
          </p:cNvSpPr>
          <p:nvPr>
            <p:ph idx="1"/>
          </p:nvPr>
        </p:nvSpPr>
        <p:spPr>
          <a:xfrm>
            <a:off x="1016000" y="1600200"/>
            <a:ext cx="10845800" cy="6108700"/>
          </a:xfrm>
        </p:spPr>
        <p:txBody>
          <a:bodyPr anchor="t"/>
          <a:lstStyle/>
          <a:p>
            <a:pPr>
              <a:buClr>
                <a:srgbClr val="FF2077"/>
              </a:buClr>
            </a:pPr>
            <a:r>
              <a:rPr lang="fr-CA" sz="3200" dirty="0">
                <a:solidFill>
                  <a:srgbClr val="EEEEEE"/>
                </a:solidFill>
              </a:rPr>
              <a:t>Julia </a:t>
            </a:r>
            <a:r>
              <a:rPr lang="fr-CA" sz="3200" dirty="0" err="1">
                <a:solidFill>
                  <a:srgbClr val="EEEEEE"/>
                </a:solidFill>
              </a:rPr>
              <a:t>Gaudreault</a:t>
            </a:r>
            <a:r>
              <a:rPr lang="fr-CA" sz="3200" dirty="0">
                <a:solidFill>
                  <a:srgbClr val="EEEEEE"/>
                </a:solidFill>
              </a:rPr>
              <a:t>-Perron, Coordonnatrice d’opérations – Chantiers d’avenir, Université Laval</a:t>
            </a:r>
            <a:endParaRPr lang="fr-FR" sz="3200" dirty="0">
              <a:solidFill>
                <a:srgbClr val="EEEEEE"/>
              </a:solidFill>
            </a:endParaRPr>
          </a:p>
        </p:txBody>
      </p:sp>
      <p:pic>
        <p:nvPicPr>
          <p:cNvPr id="6" name="Image 5">
            <a:extLst>
              <a:ext uri="{FF2B5EF4-FFF2-40B4-BE49-F238E27FC236}">
                <a16:creationId xmlns:a16="http://schemas.microsoft.com/office/drawing/2014/main" id="{8388880F-5720-6C48-8495-8FAB35B3BCDD}"/>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675532" y="3402442"/>
            <a:ext cx="9526736" cy="6351158"/>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79500" y="1371600"/>
            <a:ext cx="10845800" cy="7264400"/>
          </a:xfrm>
        </p:spPr>
        <p:txBody>
          <a:bodyPr/>
          <a:lstStyle/>
          <a:p>
            <a:r>
              <a:rPr lang="fr-CA" b="1" dirty="0"/>
              <a:t>Julia </a:t>
            </a:r>
            <a:r>
              <a:rPr lang="fr-CA" b="1" dirty="0" err="1"/>
              <a:t>Gaudreault</a:t>
            </a:r>
            <a:r>
              <a:rPr lang="fr-CA" b="1" dirty="0"/>
              <a:t>-Perron </a:t>
            </a:r>
            <a:r>
              <a:rPr lang="fr-CA" dirty="0"/>
              <a:t>coordonne les Chantiers d’avenir de l’Université Laval, un vaste projet institutionnel qui a pour objectif de former des agents de changement capables de répondre aux défis complexes des sociétés de demain, pour lesquelles les formations disciplinaires ne suffisent pas. </a:t>
            </a:r>
          </a:p>
          <a:p>
            <a:r>
              <a:rPr lang="fr-CA" dirty="0"/>
              <a:t>La présentation décrit l’initiative des Chantiers d’avenir et porte plus particulièrement sur le Chantier « Relève 4.0 » sur le numérique, l’entrepreneuriat et l’interdisciplinarité.</a:t>
            </a:r>
          </a:p>
          <a:p>
            <a:pPr lvl="1"/>
            <a:endParaRPr lang="fr-FR" sz="2115" dirty="0"/>
          </a:p>
        </p:txBody>
      </p:sp>
    </p:spTree>
    <p:extLst>
      <p:ext uri="{BB962C8B-B14F-4D97-AF65-F5344CB8AC3E}">
        <p14:creationId xmlns:p14="http://schemas.microsoft.com/office/powerpoint/2010/main" val="3845053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811324-00C6-054C-8E80-B68BF3E41FB2}"/>
              </a:ext>
            </a:extLst>
          </p:cNvPr>
          <p:cNvSpPr>
            <a:spLocks noGrp="1"/>
          </p:cNvSpPr>
          <p:nvPr>
            <p:ph type="title"/>
          </p:nvPr>
        </p:nvSpPr>
        <p:spPr/>
        <p:txBody>
          <a:bodyPr/>
          <a:lstStyle/>
          <a:p>
            <a:r>
              <a:rPr lang="fr-FR" dirty="0"/>
              <a:t>Conclusion</a:t>
            </a:r>
          </a:p>
        </p:txBody>
      </p:sp>
      <p:pic>
        <p:nvPicPr>
          <p:cNvPr id="5" name="Espace réservé du contenu 4">
            <a:extLst>
              <a:ext uri="{FF2B5EF4-FFF2-40B4-BE49-F238E27FC236}">
                <a16:creationId xmlns:a16="http://schemas.microsoft.com/office/drawing/2014/main" id="{F03FE566-AF7B-8F48-9D7D-FAA89F0C6523}"/>
              </a:ext>
            </a:extLst>
          </p:cNvPr>
          <p:cNvPicPr>
            <a:picLocks noGrp="1" noChangeAspect="1"/>
          </p:cNvPicPr>
          <p:nvPr>
            <p:ph idx="1"/>
          </p:nvPr>
        </p:nvPicPr>
        <p:blipFill rotWithShape="1">
          <a:blip r:embed="rId2" cstate="hqprint">
            <a:extLst>
              <a:ext uri="{28A0092B-C50C-407E-A947-70E740481C1C}">
                <a14:useLocalDpi xmlns:a14="http://schemas.microsoft.com/office/drawing/2010/main"/>
              </a:ext>
            </a:extLst>
          </a:blip>
          <a:srcRect/>
          <a:stretch/>
        </p:blipFill>
        <p:spPr>
          <a:xfrm>
            <a:off x="453728" y="4948808"/>
            <a:ext cx="12159488" cy="4536504"/>
          </a:xfrm>
        </p:spPr>
      </p:pic>
    </p:spTree>
    <p:extLst>
      <p:ext uri="{BB962C8B-B14F-4D97-AF65-F5344CB8AC3E}">
        <p14:creationId xmlns:p14="http://schemas.microsoft.com/office/powerpoint/2010/main" val="2786669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58800" y="0"/>
            <a:ext cx="11430000" cy="1752600"/>
          </a:xfrm>
        </p:spPr>
        <p:txBody>
          <a:bodyPr/>
          <a:lstStyle/>
          <a:p>
            <a:r>
              <a:rPr lang="fr-FR" sz="4400" dirty="0">
                <a:solidFill>
                  <a:srgbClr val="EEEEEE"/>
                </a:solidFill>
              </a:rPr>
              <a:t>Conclusions</a:t>
            </a:r>
          </a:p>
        </p:txBody>
      </p:sp>
      <p:sp>
        <p:nvSpPr>
          <p:cNvPr id="3" name="Espace réservé du contenu 2"/>
          <p:cNvSpPr>
            <a:spLocks noGrp="1"/>
          </p:cNvSpPr>
          <p:nvPr>
            <p:ph idx="1"/>
          </p:nvPr>
        </p:nvSpPr>
        <p:spPr>
          <a:xfrm>
            <a:off x="1016000" y="1447800"/>
            <a:ext cx="10845800" cy="6718300"/>
          </a:xfrm>
        </p:spPr>
        <p:txBody>
          <a:bodyPr anchor="t">
            <a:normAutofit/>
          </a:bodyPr>
          <a:lstStyle/>
          <a:p>
            <a:pPr>
              <a:buClr>
                <a:srgbClr val="FF2077"/>
              </a:buClr>
            </a:pPr>
            <a:r>
              <a:rPr lang="fr-FR" sz="2800" dirty="0">
                <a:solidFill>
                  <a:srgbClr val="EEEEEE"/>
                </a:solidFill>
              </a:rPr>
              <a:t>De l’avis des participants, l’événement s’est avéré un succès. Ce succès a été exprimé pendant et à l’issue de la journée par les participants et les membres du comité. Il s’est également exprimé dans le sondage (34 répondants sur 64 participants inscrits), et par la qualité des échanges tout au long de la journée. Les participants étaient assidus du matin à la fin de la journée, sans interruption.</a:t>
            </a:r>
          </a:p>
          <a:p>
            <a:pPr>
              <a:buClr>
                <a:srgbClr val="FF2077"/>
              </a:buClr>
            </a:pPr>
            <a:r>
              <a:rPr lang="fr-FR" sz="2800" dirty="0">
                <a:solidFill>
                  <a:srgbClr val="EEEEEE"/>
                </a:solidFill>
              </a:rPr>
              <a:t>L’édition 2019 du Forum AC+N a été centrée autour de panels d’information et de la présentation de projets financés menées entre les chercheurs et le milieu de la culture et du numérique. </a:t>
            </a:r>
          </a:p>
          <a:p>
            <a:pPr>
              <a:buClr>
                <a:srgbClr val="FF2077"/>
              </a:buClr>
            </a:pPr>
            <a:r>
              <a:rPr lang="fr-FR" sz="2800" dirty="0">
                <a:solidFill>
                  <a:srgbClr val="EEEEEE"/>
                </a:solidFill>
              </a:rPr>
              <a:t>Les panels et les présentations ont suscité beaucoup d’intérêt et de discussion. Elles ont été des moyens efficaces de connaitre le financement pour la recherche, la culture et le numérique.</a:t>
            </a:r>
          </a:p>
          <a:p>
            <a:pPr>
              <a:buClr>
                <a:srgbClr val="FF2077"/>
              </a:buClr>
            </a:pPr>
            <a:endParaRPr lang="fr-FR" sz="2800" dirty="0">
              <a:solidFill>
                <a:srgbClr val="EEEEEE"/>
              </a:solidFill>
            </a:endParaRPr>
          </a:p>
          <a:p>
            <a:pPr>
              <a:buClr>
                <a:srgbClr val="FF2077"/>
              </a:buClr>
            </a:pPr>
            <a:endParaRPr lang="fr-FR" sz="2800" dirty="0">
              <a:solidFill>
                <a:srgbClr val="EEEEEE"/>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58800" y="0"/>
            <a:ext cx="11430000" cy="1752600"/>
          </a:xfrm>
        </p:spPr>
        <p:txBody>
          <a:bodyPr/>
          <a:lstStyle/>
          <a:p>
            <a:r>
              <a:rPr lang="fr-FR" sz="4400" dirty="0">
                <a:solidFill>
                  <a:srgbClr val="EEEEEE"/>
                </a:solidFill>
              </a:rPr>
              <a:t>Conclusions</a:t>
            </a:r>
          </a:p>
        </p:txBody>
      </p:sp>
      <p:sp>
        <p:nvSpPr>
          <p:cNvPr id="3" name="Espace réservé du contenu 2"/>
          <p:cNvSpPr>
            <a:spLocks noGrp="1"/>
          </p:cNvSpPr>
          <p:nvPr>
            <p:ph idx="1"/>
          </p:nvPr>
        </p:nvSpPr>
        <p:spPr>
          <a:xfrm>
            <a:off x="1016000" y="1447800"/>
            <a:ext cx="11049000" cy="7620000"/>
          </a:xfrm>
        </p:spPr>
        <p:txBody>
          <a:bodyPr anchor="t">
            <a:normAutofit/>
          </a:bodyPr>
          <a:lstStyle/>
          <a:p>
            <a:pPr>
              <a:buClr>
                <a:srgbClr val="FF2077"/>
              </a:buClr>
            </a:pPr>
            <a:r>
              <a:rPr lang="fr-FR" sz="2800" dirty="0">
                <a:solidFill>
                  <a:srgbClr val="EEEEEE"/>
                </a:solidFill>
              </a:rPr>
              <a:t>Présenter des projets concrets à titre expérimental a permis de connaître les sources de financement disponible.</a:t>
            </a:r>
          </a:p>
          <a:p>
            <a:pPr>
              <a:buClr>
                <a:srgbClr val="FF2077"/>
              </a:buClr>
            </a:pPr>
            <a:r>
              <a:rPr lang="fr-FR" sz="2800" dirty="0">
                <a:solidFill>
                  <a:srgbClr val="EEEEEE"/>
                </a:solidFill>
              </a:rPr>
              <a:t>Cette approche s’est révélée pertinente et a été appréciée des participants. Certains auraient cependant souhaités que les présentations alternent avec des ateliers de travail, permettant d’intégrer les informations dans un contexte pratique et de </a:t>
            </a:r>
            <a:r>
              <a:rPr lang="fr-FR" sz="2800" dirty="0"/>
              <a:t>s’exprimer sur une question. Les réflexions des ateliers seraient ensuite partagées en plénière dans une optique de partage.</a:t>
            </a:r>
          </a:p>
          <a:p>
            <a:pPr>
              <a:buClr>
                <a:srgbClr val="FF2077"/>
              </a:buClr>
            </a:pPr>
            <a:r>
              <a:rPr lang="fr-FR" sz="2800" dirty="0">
                <a:solidFill>
                  <a:srgbClr val="EEEEEE"/>
                </a:solidFill>
              </a:rPr>
              <a:t>Les répondants au sondage auraient aussi souhaité obtenir des conseils pratiques sur certaines offres de financement, voir participer à un atelier d’écriture de demande de financement.</a:t>
            </a:r>
          </a:p>
          <a:p>
            <a:pPr>
              <a:buClr>
                <a:srgbClr val="FF2077"/>
              </a:buClr>
            </a:pPr>
            <a:r>
              <a:rPr lang="fr-FR" sz="2800" dirty="0">
                <a:solidFill>
                  <a:srgbClr val="EEEEEE"/>
                </a:solidFill>
              </a:rPr>
              <a:t>À la suite du forum, les personnes sondées souhaiteraient obtenir la liste des financements qui ont été discutés.</a:t>
            </a:r>
          </a:p>
          <a:p>
            <a:pPr>
              <a:buClr>
                <a:srgbClr val="FF2077"/>
              </a:buClr>
            </a:pPr>
            <a:endParaRPr lang="fr-FR" sz="2800" dirty="0">
              <a:solidFill>
                <a:srgbClr val="EEEEEE"/>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58800" y="0"/>
            <a:ext cx="11430000" cy="1752600"/>
          </a:xfrm>
        </p:spPr>
        <p:txBody>
          <a:bodyPr/>
          <a:lstStyle/>
          <a:p>
            <a:r>
              <a:rPr lang="fr-FR" sz="4400" dirty="0">
                <a:solidFill>
                  <a:srgbClr val="EEEEEE"/>
                </a:solidFill>
              </a:rPr>
              <a:t>Conclusions</a:t>
            </a:r>
          </a:p>
        </p:txBody>
      </p:sp>
      <p:sp>
        <p:nvSpPr>
          <p:cNvPr id="3" name="Espace réservé du contenu 2"/>
          <p:cNvSpPr>
            <a:spLocks noGrp="1"/>
          </p:cNvSpPr>
          <p:nvPr>
            <p:ph idx="1"/>
          </p:nvPr>
        </p:nvSpPr>
        <p:spPr>
          <a:xfrm>
            <a:off x="1016000" y="1348408"/>
            <a:ext cx="10845800" cy="8405192"/>
          </a:xfrm>
        </p:spPr>
        <p:txBody>
          <a:bodyPr anchor="t">
            <a:normAutofit/>
          </a:bodyPr>
          <a:lstStyle/>
          <a:p>
            <a:pPr>
              <a:buClr>
                <a:srgbClr val="FF2077"/>
              </a:buClr>
            </a:pPr>
            <a:endParaRPr lang="fr-FR" sz="2800" dirty="0">
              <a:solidFill>
                <a:srgbClr val="EEEEEE"/>
              </a:solidFill>
            </a:endParaRPr>
          </a:p>
          <a:p>
            <a:pPr>
              <a:buClr>
                <a:srgbClr val="FF2077"/>
              </a:buClr>
            </a:pPr>
            <a:r>
              <a:rPr lang="fr-FR" sz="2800" dirty="0">
                <a:solidFill>
                  <a:srgbClr val="EEEEEE"/>
                </a:solidFill>
              </a:rPr>
              <a:t>Le diner et les pauses ont favorisé les échanges et le réseautage. </a:t>
            </a:r>
          </a:p>
          <a:p>
            <a:pPr>
              <a:buClr>
                <a:srgbClr val="FF2077"/>
              </a:buClr>
            </a:pPr>
            <a:r>
              <a:rPr lang="fr-FR" sz="2800" dirty="0">
                <a:solidFill>
                  <a:srgbClr val="EEEEEE"/>
                </a:solidFill>
              </a:rPr>
              <a:t>Le fait de solliciter une animatrice professionnelle (Mme Françoise </a:t>
            </a:r>
            <a:r>
              <a:rPr lang="fr-FR" sz="2800" dirty="0" err="1">
                <a:solidFill>
                  <a:srgbClr val="EEEEEE"/>
                </a:solidFill>
              </a:rPr>
              <a:t>Guénette</a:t>
            </a:r>
            <a:r>
              <a:rPr lang="fr-FR" sz="2800" dirty="0">
                <a:solidFill>
                  <a:srgbClr val="EEEEEE"/>
                </a:solidFill>
              </a:rPr>
              <a:t>), a été très utile et apprécié. </a:t>
            </a:r>
            <a:endParaRPr lang="fr-CA" sz="2800" dirty="0"/>
          </a:p>
          <a:p>
            <a:pPr>
              <a:buClr>
                <a:srgbClr val="FF2077"/>
              </a:buClr>
            </a:pPr>
            <a:r>
              <a:rPr lang="fr-FR" sz="2800" dirty="0">
                <a:solidFill>
                  <a:srgbClr val="EEEEEE"/>
                </a:solidFill>
              </a:rPr>
              <a:t>Le coût de l’événement était raisonnable. Le traiteur demeure le poste budgétaire le plus élevé. On pourrait envisager un autre lieu gratuit qui permettrait de choisir un autre traiteur moins dispendieux.</a:t>
            </a:r>
          </a:p>
          <a:p>
            <a:pPr>
              <a:buClr>
                <a:srgbClr val="FF2077"/>
              </a:buClr>
            </a:pPr>
            <a:r>
              <a:rPr lang="fr-FR" sz="2800" dirty="0">
                <a:solidFill>
                  <a:srgbClr val="EEEEEE"/>
                </a:solidFill>
              </a:rPr>
              <a:t>Le budget a été respecté, mais il faudrait solidifier le financement du forum plus tôt.</a:t>
            </a:r>
          </a:p>
          <a:p>
            <a:pPr>
              <a:buClr>
                <a:srgbClr val="FF2077"/>
              </a:buClr>
            </a:pPr>
            <a:r>
              <a:rPr lang="fr-FR" sz="2800" dirty="0">
                <a:solidFill>
                  <a:srgbClr val="EEEEEE"/>
                </a:solidFill>
              </a:rPr>
              <a:t>La période de fin janvier n’est pas idéale pour tenir le forum. La période des Fêtes ampute du temps à l’organisation, d’autant que les membres du comité sont moins disponibles l’été et l’automne.</a:t>
            </a:r>
          </a:p>
          <a:p>
            <a:pPr>
              <a:buClr>
                <a:srgbClr val="FF2077"/>
              </a:buClr>
            </a:pPr>
            <a:endParaRPr lang="fr-CA" sz="2800" dirty="0"/>
          </a:p>
          <a:p>
            <a:pPr>
              <a:buClr>
                <a:srgbClr val="FF2077"/>
              </a:buClr>
            </a:pPr>
            <a:endParaRPr lang="fr-FR" sz="2800" dirty="0">
              <a:solidFill>
                <a:srgbClr val="EEEEEE"/>
              </a:solidFill>
            </a:endParaRPr>
          </a:p>
          <a:p>
            <a:pPr>
              <a:buClr>
                <a:srgbClr val="FF2077"/>
              </a:buClr>
              <a:buNone/>
            </a:pPr>
            <a:endParaRPr lang="fr-FR" sz="2800" dirty="0">
              <a:solidFill>
                <a:srgbClr val="EEEEEE"/>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58800" y="0"/>
            <a:ext cx="11430000" cy="1752600"/>
          </a:xfrm>
        </p:spPr>
        <p:txBody>
          <a:bodyPr/>
          <a:lstStyle/>
          <a:p>
            <a:r>
              <a:rPr lang="fr-FR" sz="4400" dirty="0">
                <a:solidFill>
                  <a:srgbClr val="EEEEEE"/>
                </a:solidFill>
              </a:rPr>
              <a:t>Conclusions</a:t>
            </a:r>
          </a:p>
        </p:txBody>
      </p:sp>
      <p:sp>
        <p:nvSpPr>
          <p:cNvPr id="3" name="Espace réservé du contenu 2"/>
          <p:cNvSpPr>
            <a:spLocks noGrp="1"/>
          </p:cNvSpPr>
          <p:nvPr>
            <p:ph idx="1"/>
          </p:nvPr>
        </p:nvSpPr>
        <p:spPr>
          <a:xfrm>
            <a:off x="1016000" y="1204392"/>
            <a:ext cx="10845800" cy="8549208"/>
          </a:xfrm>
        </p:spPr>
        <p:txBody>
          <a:bodyPr anchor="t">
            <a:normAutofit/>
          </a:bodyPr>
          <a:lstStyle/>
          <a:p>
            <a:pPr>
              <a:buClr>
                <a:srgbClr val="FF2077"/>
              </a:buClr>
            </a:pPr>
            <a:endParaRPr lang="fr-FR" sz="2800" dirty="0">
              <a:solidFill>
                <a:srgbClr val="EEEEEE"/>
              </a:solidFill>
            </a:endParaRPr>
          </a:p>
          <a:p>
            <a:pPr>
              <a:buClr>
                <a:srgbClr val="FF2077"/>
              </a:buClr>
            </a:pPr>
            <a:r>
              <a:rPr lang="fr-FR" sz="2800" dirty="0"/>
              <a:t>La publicité et la période d’inscriptions ont été tardives. Ce qui explique la baisse d’inscriptions comparativement au forum 2018.</a:t>
            </a:r>
          </a:p>
          <a:p>
            <a:pPr>
              <a:buClr>
                <a:srgbClr val="FF2077"/>
              </a:buClr>
            </a:pPr>
            <a:r>
              <a:rPr lang="fr-FR" sz="2800" dirty="0">
                <a:solidFill>
                  <a:srgbClr val="EEEEEE"/>
                </a:solidFill>
              </a:rPr>
              <a:t>De l’avis de l’ensemble des participants, le succès des projets présentés nous a convaincu que l’Alliance a une utilité et qu’elle fonctionne.</a:t>
            </a:r>
          </a:p>
          <a:p>
            <a:pPr>
              <a:buClr>
                <a:srgbClr val="FF2077"/>
              </a:buClr>
            </a:pPr>
            <a:r>
              <a:rPr lang="fr-FR" sz="2800" dirty="0">
                <a:solidFill>
                  <a:srgbClr val="EEEEEE"/>
                </a:solidFill>
              </a:rPr>
              <a:t>Suite à cette journée, l’ensemble des participants a témoigné d’un grand enthousiasme et d’une volonté marquée de s’engager plus avant dans l’Alliance. </a:t>
            </a:r>
          </a:p>
          <a:p>
            <a:pPr>
              <a:buClr>
                <a:srgbClr val="FF2077"/>
              </a:buClr>
            </a:pPr>
            <a:r>
              <a:rPr lang="fr-FR" sz="2800" dirty="0">
                <a:solidFill>
                  <a:srgbClr val="EEEEEE"/>
                </a:solidFill>
              </a:rPr>
              <a:t>Ce service à la collectivité a favorisé la participation de tous les milieux.</a:t>
            </a:r>
          </a:p>
          <a:p>
            <a:pPr>
              <a:buClr>
                <a:srgbClr val="FF2077"/>
              </a:buClr>
            </a:pPr>
            <a:endParaRPr lang="fr-CA" sz="2800" dirty="0"/>
          </a:p>
          <a:p>
            <a:pPr>
              <a:buClr>
                <a:srgbClr val="FF2077"/>
              </a:buClr>
            </a:pPr>
            <a:endParaRPr lang="fr-FR" sz="2800" dirty="0">
              <a:solidFill>
                <a:srgbClr val="EEEEEE"/>
              </a:solidFill>
            </a:endParaRPr>
          </a:p>
          <a:p>
            <a:pPr>
              <a:buClr>
                <a:srgbClr val="FF2077"/>
              </a:buClr>
              <a:buNone/>
            </a:pPr>
            <a:endParaRPr lang="fr-FR" sz="2800" dirty="0">
              <a:solidFill>
                <a:srgbClr val="EEEEEE"/>
              </a:solidFill>
            </a:endParaRPr>
          </a:p>
        </p:txBody>
      </p:sp>
    </p:spTree>
    <p:extLst>
      <p:ext uri="{BB962C8B-B14F-4D97-AF65-F5344CB8AC3E}">
        <p14:creationId xmlns:p14="http://schemas.microsoft.com/office/powerpoint/2010/main" val="5465189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811324-00C6-054C-8E80-B68BF3E41FB2}"/>
              </a:ext>
            </a:extLst>
          </p:cNvPr>
          <p:cNvSpPr>
            <a:spLocks noGrp="1"/>
          </p:cNvSpPr>
          <p:nvPr>
            <p:ph type="title"/>
          </p:nvPr>
        </p:nvSpPr>
        <p:spPr>
          <a:xfrm>
            <a:off x="3768256" y="1060376"/>
            <a:ext cx="9070848" cy="1838973"/>
          </a:xfrm>
        </p:spPr>
        <p:txBody>
          <a:bodyPr/>
          <a:lstStyle/>
          <a:p>
            <a:r>
              <a:rPr lang="fr-FR" dirty="0"/>
              <a:t>Recommandations</a:t>
            </a:r>
          </a:p>
        </p:txBody>
      </p:sp>
      <p:pic>
        <p:nvPicPr>
          <p:cNvPr id="7" name="Image 6">
            <a:extLst>
              <a:ext uri="{FF2B5EF4-FFF2-40B4-BE49-F238E27FC236}">
                <a16:creationId xmlns:a16="http://schemas.microsoft.com/office/drawing/2014/main" id="{D9B8BDF2-B1B3-8647-A2C2-21567E6E4A5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244"/>
          <a:stretch/>
        </p:blipFill>
        <p:spPr>
          <a:xfrm rot="5400000">
            <a:off x="-1532033" y="3071422"/>
            <a:ext cx="8189168" cy="5125102"/>
          </a:xfrm>
          <a:prstGeom prst="rect">
            <a:avLst/>
          </a:prstGeom>
        </p:spPr>
      </p:pic>
    </p:spTree>
    <p:extLst>
      <p:ext uri="{BB962C8B-B14F-4D97-AF65-F5344CB8AC3E}">
        <p14:creationId xmlns:p14="http://schemas.microsoft.com/office/powerpoint/2010/main" val="42602227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83544" y="270175"/>
            <a:ext cx="10668000" cy="1219200"/>
          </a:xfrm>
        </p:spPr>
        <p:txBody>
          <a:bodyPr/>
          <a:lstStyle/>
          <a:p>
            <a:r>
              <a:rPr lang="fr-FR" sz="4400" dirty="0">
                <a:solidFill>
                  <a:srgbClr val="EEEEEE"/>
                </a:solidFill>
              </a:rPr>
              <a:t>Recommandations</a:t>
            </a:r>
          </a:p>
        </p:txBody>
      </p:sp>
      <p:sp>
        <p:nvSpPr>
          <p:cNvPr id="3" name="Espace réservé du contenu 2"/>
          <p:cNvSpPr>
            <a:spLocks noGrp="1"/>
          </p:cNvSpPr>
          <p:nvPr>
            <p:ph idx="1"/>
          </p:nvPr>
        </p:nvSpPr>
        <p:spPr>
          <a:xfrm>
            <a:off x="597744" y="1492424"/>
            <a:ext cx="12039600" cy="7543800"/>
          </a:xfrm>
        </p:spPr>
        <p:txBody>
          <a:bodyPr anchor="t">
            <a:normAutofit/>
          </a:bodyPr>
          <a:lstStyle/>
          <a:p>
            <a:pPr>
              <a:buClr>
                <a:srgbClr val="FF2077"/>
              </a:buClr>
            </a:pPr>
            <a:r>
              <a:rPr lang="fr-CA" sz="2800" dirty="0"/>
              <a:t>ORGANISATION</a:t>
            </a:r>
          </a:p>
          <a:p>
            <a:pPr lvl="1">
              <a:buClr>
                <a:srgbClr val="FF2077"/>
              </a:buClr>
            </a:pPr>
            <a:r>
              <a:rPr lang="fr-CA" sz="2800" dirty="0"/>
              <a:t>Inclure au scénario du forum l’obtention du soutien financier nécessaire pour la tenue de l’activité;</a:t>
            </a:r>
          </a:p>
          <a:p>
            <a:pPr lvl="1">
              <a:buClr>
                <a:srgbClr val="FF2077"/>
              </a:buClr>
            </a:pPr>
            <a:r>
              <a:rPr lang="fr-CA" sz="2800" dirty="0"/>
              <a:t>Mieux planifier les activités et soutenir le comité organisateur;</a:t>
            </a:r>
          </a:p>
          <a:p>
            <a:pPr lvl="1">
              <a:buClr>
                <a:srgbClr val="FF2077"/>
              </a:buClr>
            </a:pPr>
            <a:r>
              <a:rPr lang="fr-FR" sz="2800" dirty="0">
                <a:solidFill>
                  <a:srgbClr val="EEEEEE"/>
                </a:solidFill>
              </a:rPr>
              <a:t>Organiser le 4</a:t>
            </a:r>
            <a:r>
              <a:rPr lang="fr-FR" sz="2800" baseline="30000" dirty="0">
                <a:solidFill>
                  <a:srgbClr val="EEEEEE"/>
                </a:solidFill>
              </a:rPr>
              <a:t>e</a:t>
            </a:r>
            <a:r>
              <a:rPr lang="fr-FR" sz="2800" dirty="0">
                <a:solidFill>
                  <a:srgbClr val="EEEEEE"/>
                </a:solidFill>
              </a:rPr>
              <a:t> Forum vers le début du mois de novembre 2020 ou un peu plus tard au trimestre d’hiver (en parallèle à la Semaine du numérique), soit à une période où les emplois du temps sont moins chargés. </a:t>
            </a:r>
          </a:p>
          <a:p>
            <a:pPr lvl="1">
              <a:buClr>
                <a:srgbClr val="FF2077"/>
              </a:buClr>
            </a:pPr>
            <a:r>
              <a:rPr lang="fr-FR" sz="2800" dirty="0">
                <a:solidFill>
                  <a:srgbClr val="EEEEEE"/>
                </a:solidFill>
              </a:rPr>
              <a:t>La collaboration avec Québec numérique serait souhaitable tant au niveau de l’accès à des ressources humaines et un réseau qu’à des commandites;</a:t>
            </a:r>
            <a:endParaRPr lang="fr-CA" sz="2800" dirty="0"/>
          </a:p>
          <a:p>
            <a:pPr lvl="1">
              <a:buClr>
                <a:srgbClr val="FF2077"/>
              </a:buClr>
            </a:pPr>
            <a:r>
              <a:rPr lang="fr-CA" sz="2800" dirty="0"/>
              <a:t>Prévoir un animateur spécialisé, comme ce fut le cas aux 2</a:t>
            </a:r>
            <a:r>
              <a:rPr lang="fr-CA" sz="2800" baseline="30000" dirty="0"/>
              <a:t>e</a:t>
            </a:r>
            <a:r>
              <a:rPr lang="fr-CA" sz="2800" dirty="0"/>
              <a:t> et 3</a:t>
            </a:r>
            <a:r>
              <a:rPr lang="fr-CA" sz="2800" baseline="30000" dirty="0"/>
              <a:t>e</a:t>
            </a:r>
            <a:r>
              <a:rPr lang="fr-CA" sz="2800" dirty="0"/>
              <a:t> forums, et non une firme de communication (formule du 1</a:t>
            </a:r>
            <a:r>
              <a:rPr lang="fr-CA" sz="2800" baseline="30000" dirty="0"/>
              <a:t>er</a:t>
            </a:r>
            <a:r>
              <a:rPr lang="fr-CA" sz="2800" dirty="0"/>
              <a:t> forum) et s’assurer de l’intégrer tôt dans l’organisation de l’activité. </a:t>
            </a:r>
          </a:p>
        </p:txBody>
      </p:sp>
    </p:spTree>
    <p:extLst>
      <p:ext uri="{BB962C8B-B14F-4D97-AF65-F5344CB8AC3E}">
        <p14:creationId xmlns:p14="http://schemas.microsoft.com/office/powerpoint/2010/main" val="17015771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83544" y="270175"/>
            <a:ext cx="10668000" cy="1219200"/>
          </a:xfrm>
        </p:spPr>
        <p:txBody>
          <a:bodyPr/>
          <a:lstStyle/>
          <a:p>
            <a:r>
              <a:rPr lang="fr-FR" sz="4400" dirty="0">
                <a:solidFill>
                  <a:srgbClr val="EEEEEE"/>
                </a:solidFill>
              </a:rPr>
              <a:t>Recommandations</a:t>
            </a:r>
          </a:p>
        </p:txBody>
      </p:sp>
      <p:sp>
        <p:nvSpPr>
          <p:cNvPr id="3" name="Espace réservé du contenu 2"/>
          <p:cNvSpPr>
            <a:spLocks noGrp="1"/>
          </p:cNvSpPr>
          <p:nvPr>
            <p:ph idx="1"/>
          </p:nvPr>
        </p:nvSpPr>
        <p:spPr>
          <a:xfrm>
            <a:off x="597744" y="1492424"/>
            <a:ext cx="12039600" cy="7543800"/>
          </a:xfrm>
        </p:spPr>
        <p:txBody>
          <a:bodyPr anchor="t">
            <a:normAutofit/>
          </a:bodyPr>
          <a:lstStyle/>
          <a:p>
            <a:pPr>
              <a:buClr>
                <a:srgbClr val="FF2077"/>
              </a:buClr>
            </a:pPr>
            <a:r>
              <a:rPr lang="fr-FR" sz="2800" dirty="0">
                <a:solidFill>
                  <a:srgbClr val="EEEEEE"/>
                </a:solidFill>
              </a:rPr>
              <a:t>CONTENU</a:t>
            </a:r>
          </a:p>
          <a:p>
            <a:pPr lvl="1">
              <a:buClr>
                <a:srgbClr val="FF2077"/>
              </a:buClr>
            </a:pPr>
            <a:r>
              <a:rPr lang="fr-FR" sz="2800" dirty="0">
                <a:solidFill>
                  <a:srgbClr val="EEEEEE"/>
                </a:solidFill>
              </a:rPr>
              <a:t>Le thème pourrait être choisi pour favoriser une plus grande représentation et implication des artistes semi- ou professionnels;</a:t>
            </a:r>
          </a:p>
          <a:p>
            <a:pPr lvl="1">
              <a:buClr>
                <a:srgbClr val="FF2077"/>
              </a:buClr>
            </a:pPr>
            <a:r>
              <a:rPr lang="fr-FR" sz="2800" dirty="0">
                <a:solidFill>
                  <a:srgbClr val="EEEEEE"/>
                </a:solidFill>
              </a:rPr>
              <a:t>Ainsi, Recto-Verso pourrait être contacté pour bénéficier d’un lieu près des artistes;</a:t>
            </a:r>
          </a:p>
          <a:p>
            <a:pPr lvl="1">
              <a:buClr>
                <a:srgbClr val="FF2077"/>
              </a:buClr>
            </a:pPr>
            <a:r>
              <a:rPr lang="fr-FR" sz="2800" dirty="0">
                <a:solidFill>
                  <a:srgbClr val="EEEEEE"/>
                </a:solidFill>
              </a:rPr>
              <a:t>Envisager une formule hybride comprenant des ateliers de </a:t>
            </a:r>
            <a:r>
              <a:rPr lang="fr-FR" sz="2800" dirty="0" err="1">
                <a:solidFill>
                  <a:srgbClr val="EEEEEE"/>
                </a:solidFill>
              </a:rPr>
              <a:t>co</a:t>
            </a:r>
            <a:r>
              <a:rPr lang="fr-FR" sz="2800" dirty="0">
                <a:solidFill>
                  <a:srgbClr val="EEEEEE"/>
                </a:solidFill>
              </a:rPr>
              <a:t>-création avec les décideurs en matinée, afin de donner les moyens et le temps aux participants d’approfondir la réflexion, suivi de conférences en après-midi. </a:t>
            </a:r>
          </a:p>
          <a:p>
            <a:pPr lvl="1">
              <a:buClr>
                <a:srgbClr val="FF2077"/>
              </a:buClr>
            </a:pPr>
            <a:r>
              <a:rPr lang="fr-FR" sz="2800" dirty="0">
                <a:solidFill>
                  <a:srgbClr val="EEEEEE"/>
                </a:solidFill>
              </a:rPr>
              <a:t>Dans le cas d’ateliers, prévoir des questions plus simples et directes pour faciliter la formulation de réponses pertinentes. La rédaction d’un cahier du participant serait un outil utile. Ce mandat pourrait être confié à Québec numérique;</a:t>
            </a:r>
          </a:p>
          <a:p>
            <a:pPr lvl="1">
              <a:buClr>
                <a:srgbClr val="FF2077"/>
              </a:buClr>
            </a:pPr>
            <a:r>
              <a:rPr lang="fr-FR" sz="2800" dirty="0"/>
              <a:t>Promouvoir une plus forte participation des étudiants;</a:t>
            </a:r>
          </a:p>
          <a:p>
            <a:pPr>
              <a:buClr>
                <a:srgbClr val="FF2077"/>
              </a:buClr>
            </a:pPr>
            <a:endParaRPr lang="fr-CA" sz="2800" dirty="0"/>
          </a:p>
          <a:p>
            <a:pPr>
              <a:buClr>
                <a:srgbClr val="FF2077"/>
              </a:buClr>
            </a:pPr>
            <a:endParaRPr lang="fr-FR" sz="2800" dirty="0">
              <a:solidFill>
                <a:srgbClr val="EEEEEE"/>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F3253542-4867-0342-B1A6-7C8415E053CA}"/>
              </a:ext>
            </a:extLst>
          </p:cNvPr>
          <p:cNvPicPr>
            <a:picLocks noGrp="1" noChangeAspect="1"/>
          </p:cNvPicPr>
          <p:nvPr>
            <p:ph idx="1"/>
          </p:nvPr>
        </p:nvPicPr>
        <p:blipFill>
          <a:blip r:embed="rId2" cstate="hqprint">
            <a:extLst>
              <a:ext uri="{28A0092B-C50C-407E-A947-70E740481C1C}">
                <a14:useLocalDpi xmlns:a14="http://schemas.microsoft.com/office/drawing/2010/main"/>
              </a:ext>
            </a:extLst>
          </a:blip>
          <a:stretch>
            <a:fillRect/>
          </a:stretch>
        </p:blipFill>
        <p:spPr>
          <a:xfrm>
            <a:off x="474565" y="1636440"/>
            <a:ext cx="12076507" cy="8051005"/>
          </a:xfrm>
        </p:spPr>
      </p:pic>
    </p:spTree>
    <p:extLst>
      <p:ext uri="{BB962C8B-B14F-4D97-AF65-F5344CB8AC3E}">
        <p14:creationId xmlns:p14="http://schemas.microsoft.com/office/powerpoint/2010/main" val="7323274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83544" y="270175"/>
            <a:ext cx="10668000" cy="1219200"/>
          </a:xfrm>
        </p:spPr>
        <p:txBody>
          <a:bodyPr/>
          <a:lstStyle/>
          <a:p>
            <a:r>
              <a:rPr lang="fr-FR" sz="4400" dirty="0">
                <a:solidFill>
                  <a:srgbClr val="EEEEEE"/>
                </a:solidFill>
              </a:rPr>
              <a:t>Recommandations</a:t>
            </a:r>
          </a:p>
        </p:txBody>
      </p:sp>
      <p:sp>
        <p:nvSpPr>
          <p:cNvPr id="3" name="Espace réservé du contenu 2"/>
          <p:cNvSpPr>
            <a:spLocks noGrp="1"/>
          </p:cNvSpPr>
          <p:nvPr>
            <p:ph idx="1"/>
          </p:nvPr>
        </p:nvSpPr>
        <p:spPr>
          <a:xfrm>
            <a:off x="597744" y="1492424"/>
            <a:ext cx="12039600" cy="7543800"/>
          </a:xfrm>
        </p:spPr>
        <p:txBody>
          <a:bodyPr anchor="t">
            <a:normAutofit/>
          </a:bodyPr>
          <a:lstStyle/>
          <a:p>
            <a:pPr marL="0" indent="0">
              <a:buClr>
                <a:srgbClr val="FF2077"/>
              </a:buClr>
              <a:buNone/>
            </a:pPr>
            <a:endParaRPr lang="fr-FR" sz="2800" dirty="0"/>
          </a:p>
          <a:p>
            <a:pPr>
              <a:buClr>
                <a:srgbClr val="FF2077"/>
              </a:buClr>
            </a:pPr>
            <a:r>
              <a:rPr lang="fr-CA" sz="2800" dirty="0"/>
              <a:t>MANDAT</a:t>
            </a:r>
          </a:p>
          <a:p>
            <a:pPr lvl="1">
              <a:buClr>
                <a:srgbClr val="FF2077"/>
              </a:buClr>
            </a:pPr>
            <a:r>
              <a:rPr lang="fr-FR" sz="2800" dirty="0"/>
              <a:t>Continuer à favoriser les rencontres et les échanges entre les acteurs pour qu’ils puissent mieux communiquer entre eux après les forums;</a:t>
            </a:r>
          </a:p>
          <a:p>
            <a:pPr lvl="1">
              <a:buClr>
                <a:srgbClr val="FF2077"/>
              </a:buClr>
            </a:pPr>
            <a:r>
              <a:rPr lang="fr-FR" sz="2800" dirty="0"/>
              <a:t>Ajouter aux ressources de l’Alliance la liste des principaux financements disponibles en recherche à l’interface de la culture et du numérique.</a:t>
            </a:r>
          </a:p>
          <a:p>
            <a:pPr lvl="1">
              <a:buClr>
                <a:srgbClr val="FF2077"/>
              </a:buClr>
            </a:pPr>
            <a:r>
              <a:rPr lang="fr-FR" sz="2800" dirty="0"/>
              <a:t>Prévoir le financement de projets commun sur concours;</a:t>
            </a:r>
          </a:p>
          <a:p>
            <a:pPr>
              <a:buClr>
                <a:srgbClr val="FF2077"/>
              </a:buClr>
            </a:pPr>
            <a:endParaRPr lang="fr-CA" sz="2800" dirty="0"/>
          </a:p>
          <a:p>
            <a:pPr>
              <a:buClr>
                <a:srgbClr val="FF2077"/>
              </a:buClr>
            </a:pPr>
            <a:endParaRPr lang="fr-FR" sz="2800" dirty="0">
              <a:solidFill>
                <a:srgbClr val="EEEEEE"/>
              </a:solidFill>
            </a:endParaRPr>
          </a:p>
        </p:txBody>
      </p:sp>
    </p:spTree>
    <p:extLst>
      <p:ext uri="{BB962C8B-B14F-4D97-AF65-F5344CB8AC3E}">
        <p14:creationId xmlns:p14="http://schemas.microsoft.com/office/powerpoint/2010/main" val="24732128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74800" y="534983"/>
            <a:ext cx="11430000" cy="1524000"/>
          </a:xfrm>
        </p:spPr>
        <p:txBody>
          <a:bodyPr>
            <a:normAutofit fontScale="90000"/>
          </a:bodyPr>
          <a:lstStyle/>
          <a:p>
            <a:br>
              <a:rPr lang="fr-FR" sz="4400" dirty="0">
                <a:solidFill>
                  <a:srgbClr val="FF2077"/>
                </a:solidFill>
              </a:rPr>
            </a:br>
            <a:r>
              <a:rPr lang="fr-FR" sz="4400" dirty="0">
                <a:solidFill>
                  <a:srgbClr val="FFFFFF"/>
                </a:solidFill>
              </a:rPr>
              <a:t> </a:t>
            </a:r>
            <a:br>
              <a:rPr lang="fr-FR" sz="4400" dirty="0">
                <a:solidFill>
                  <a:srgbClr val="FFFFFF"/>
                </a:solidFill>
              </a:rPr>
            </a:br>
            <a:r>
              <a:rPr lang="fr-FR" sz="4400" dirty="0">
                <a:solidFill>
                  <a:srgbClr val="FFFFFF"/>
                </a:solidFill>
              </a:rPr>
              <a:t>Merci au comité organisateur, AUX PARTENAIRES ET à tous les participants</a:t>
            </a:r>
            <a:br>
              <a:rPr lang="fr-FR" sz="4400" dirty="0">
                <a:solidFill>
                  <a:srgbClr val="FFFFFF"/>
                </a:solidFill>
              </a:rPr>
            </a:br>
            <a:br>
              <a:rPr lang="fr-FR" sz="4400" dirty="0"/>
            </a:br>
            <a:endParaRPr lang="fr-FR" sz="4400" dirty="0">
              <a:solidFill>
                <a:srgbClr val="EEEEEE"/>
              </a:solidFill>
            </a:endParaRPr>
          </a:p>
        </p:txBody>
      </p:sp>
      <p:sp>
        <p:nvSpPr>
          <p:cNvPr id="3" name="Espace réservé du contenu 2"/>
          <p:cNvSpPr>
            <a:spLocks noGrp="1"/>
          </p:cNvSpPr>
          <p:nvPr>
            <p:ph idx="1"/>
          </p:nvPr>
        </p:nvSpPr>
        <p:spPr>
          <a:xfrm>
            <a:off x="1016000" y="1981200"/>
            <a:ext cx="10845800" cy="6108700"/>
          </a:xfrm>
        </p:spPr>
        <p:txBody>
          <a:bodyPr anchor="t"/>
          <a:lstStyle/>
          <a:p>
            <a:pPr>
              <a:buNone/>
            </a:pPr>
            <a:r>
              <a:rPr lang="fr-FR" sz="2400" dirty="0">
                <a:solidFill>
                  <a:srgbClr val="EEEEEE"/>
                </a:solidFill>
              </a:rPr>
              <a:t> </a:t>
            </a:r>
            <a:r>
              <a:rPr lang="fr-CA" sz="2400" dirty="0"/>
              <a:t>  </a:t>
            </a:r>
            <a:endParaRPr lang="fr-CA" sz="2400" dirty="0">
              <a:solidFill>
                <a:srgbClr val="FF0000"/>
              </a:solidFill>
            </a:endParaRPr>
          </a:p>
        </p:txBody>
      </p:sp>
      <p:sp>
        <p:nvSpPr>
          <p:cNvPr id="5" name="ZoneTexte 4"/>
          <p:cNvSpPr txBox="1"/>
          <p:nvPr/>
        </p:nvSpPr>
        <p:spPr>
          <a:xfrm>
            <a:off x="669752" y="2286000"/>
            <a:ext cx="11737304" cy="5016758"/>
          </a:xfrm>
          <a:prstGeom prst="rect">
            <a:avLst/>
          </a:prstGeom>
          <a:noFill/>
        </p:spPr>
        <p:txBody>
          <a:bodyPr wrap="square" rtlCol="0">
            <a:spAutoFit/>
          </a:bodyPr>
          <a:lstStyle/>
          <a:p>
            <a:pPr algn="l"/>
            <a:r>
              <a:rPr lang="fr-FR" sz="2000" dirty="0">
                <a:ln>
                  <a:solidFill>
                    <a:srgbClr val="FF2077"/>
                  </a:solidFill>
                </a:ln>
                <a:solidFill>
                  <a:srgbClr val="FF2077"/>
                </a:solidFill>
                <a:latin typeface="+mn-lt"/>
              </a:rPr>
              <a:t>Comité organisateur </a:t>
            </a:r>
            <a:r>
              <a:rPr lang="fr-FR" sz="2000" dirty="0">
                <a:ln>
                  <a:solidFill>
                    <a:srgbClr val="FF2077"/>
                  </a:solidFill>
                </a:ln>
                <a:latin typeface="+mn-lt"/>
              </a:rPr>
              <a:t>:</a:t>
            </a:r>
          </a:p>
          <a:p>
            <a:pPr algn="l"/>
            <a:r>
              <a:rPr lang="fr-FR" sz="2000" dirty="0">
                <a:latin typeface="+mn-lt"/>
              </a:rPr>
              <a:t>Ana-Laura BAZ, cheffe du service de l’engagement numérique – Musée de la civilisation</a:t>
            </a:r>
          </a:p>
          <a:p>
            <a:pPr algn="l"/>
            <a:r>
              <a:rPr lang="fr-FR" sz="2000" dirty="0">
                <a:latin typeface="+mn-lt"/>
              </a:rPr>
              <a:t>Ariane COUTURE, conseillère en développement de la recherche – Université Laval</a:t>
            </a:r>
          </a:p>
          <a:p>
            <a:pPr algn="l"/>
            <a:r>
              <a:rPr lang="fr-FR" sz="2000" dirty="0">
                <a:latin typeface="+mn-lt"/>
              </a:rPr>
              <a:t>Anne-Josée LACOMBE, responsable de la médiation numérique – Musée national des Beaux-</a:t>
            </a:r>
          </a:p>
          <a:p>
            <a:pPr algn="l"/>
            <a:r>
              <a:rPr lang="fr-FR" sz="2000" dirty="0">
                <a:latin typeface="+mn-lt"/>
              </a:rPr>
              <a:t>Arts du Québec</a:t>
            </a:r>
          </a:p>
          <a:p>
            <a:pPr algn="l"/>
            <a:r>
              <a:rPr lang="fr-FR" sz="2000" dirty="0">
                <a:latin typeface="+mn-lt"/>
              </a:rPr>
              <a:t>Dave MASSICOTTE, directeur de création – </a:t>
            </a:r>
            <a:r>
              <a:rPr lang="fr-FR" sz="2000" dirty="0" err="1">
                <a:latin typeface="+mn-lt"/>
              </a:rPr>
              <a:t>Noctura</a:t>
            </a:r>
            <a:r>
              <a:rPr lang="fr-FR" sz="2000" dirty="0">
                <a:latin typeface="+mn-lt"/>
              </a:rPr>
              <a:t> </a:t>
            </a:r>
          </a:p>
          <a:p>
            <a:pPr algn="l"/>
            <a:r>
              <a:rPr lang="fr-FR" sz="2000" dirty="0">
                <a:latin typeface="+mn-lt"/>
              </a:rPr>
              <a:t>Caroline SALAUN, directrice générale – Méduse</a:t>
            </a:r>
          </a:p>
          <a:p>
            <a:pPr algn="l"/>
            <a:r>
              <a:rPr lang="fr-FR" sz="2000" dirty="0">
                <a:latin typeface="+mn-lt"/>
              </a:rPr>
              <a:t>Laurier TURGEON, professeur titulaire, Directeur du Laboratoire d’enquête ethnologique et multimédia, Faculté des lettres et des sciences humaines – Université Laval</a:t>
            </a:r>
          </a:p>
          <a:p>
            <a:pPr algn="l"/>
            <a:endParaRPr lang="fr-FR" sz="2000" dirty="0">
              <a:latin typeface="+mn-lt"/>
            </a:endParaRPr>
          </a:p>
          <a:p>
            <a:pPr algn="l"/>
            <a:r>
              <a:rPr lang="fr-FR" sz="2000" b="1" dirty="0">
                <a:solidFill>
                  <a:srgbClr val="FF2077"/>
                </a:solidFill>
                <a:latin typeface="+mn-lt"/>
              </a:rPr>
              <a:t>Ainsi qu’à</a:t>
            </a:r>
          </a:p>
          <a:p>
            <a:pPr algn="l"/>
            <a:r>
              <a:rPr lang="fr-CA" sz="2000" dirty="0">
                <a:latin typeface="+mn-lt"/>
              </a:rPr>
              <a:t>Catherine Bisson, chargée de communication, Vice-rectorat à la recherche, la création et l’innovation – Université Laval</a:t>
            </a:r>
          </a:p>
          <a:p>
            <a:pPr algn="l"/>
            <a:r>
              <a:rPr lang="fr-CA" sz="2000" dirty="0">
                <a:latin typeface="+mn-lt"/>
              </a:rPr>
              <a:t>Martine Cormier, agente de secrétariat, ITIS – Université Laval</a:t>
            </a:r>
          </a:p>
          <a:p>
            <a:pPr algn="l"/>
            <a:r>
              <a:rPr lang="fr-CA" sz="2000" dirty="0">
                <a:latin typeface="+mn-lt"/>
              </a:rPr>
              <a:t>Sophie Girard-</a:t>
            </a:r>
            <a:r>
              <a:rPr lang="fr-CA" sz="2000" dirty="0" err="1">
                <a:latin typeface="+mn-lt"/>
              </a:rPr>
              <a:t>Boily</a:t>
            </a:r>
            <a:r>
              <a:rPr lang="fr-CA" sz="2000" dirty="0">
                <a:latin typeface="+mn-lt"/>
              </a:rPr>
              <a:t>, chargée de communication, ITIS – Université Laval</a:t>
            </a:r>
          </a:p>
          <a:p>
            <a:pPr algn="l"/>
            <a:r>
              <a:rPr lang="fr-CA" sz="2000" dirty="0">
                <a:latin typeface="+mn-lt"/>
              </a:rPr>
              <a:t>Françoise </a:t>
            </a:r>
            <a:r>
              <a:rPr lang="fr-CA" sz="2000" dirty="0" err="1">
                <a:latin typeface="+mn-lt"/>
              </a:rPr>
              <a:t>Guénette</a:t>
            </a:r>
            <a:r>
              <a:rPr lang="fr-CA" sz="2000" dirty="0">
                <a:latin typeface="+mn-lt"/>
              </a:rPr>
              <a:t>, animatrice</a:t>
            </a:r>
          </a:p>
        </p:txBody>
      </p:sp>
      <p:pic>
        <p:nvPicPr>
          <p:cNvPr id="6" name="Image 5" descr="Capture d’écran 2017-11-10 à 09.50.27.png">
            <a:extLst>
              <a:ext uri="{FF2B5EF4-FFF2-40B4-BE49-F238E27FC236}">
                <a16:creationId xmlns:a16="http://schemas.microsoft.com/office/drawing/2014/main" id="{9086FFDA-61E1-7E48-94B9-D0165F36594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181920" y="7541348"/>
            <a:ext cx="8969359" cy="221225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30400" y="0"/>
            <a:ext cx="9220200" cy="1066800"/>
          </a:xfrm>
        </p:spPr>
        <p:txBody>
          <a:bodyPr/>
          <a:lstStyle/>
          <a:p>
            <a:r>
              <a:rPr lang="fr-FR" sz="4400" dirty="0">
                <a:solidFill>
                  <a:srgbClr val="EEEEEE"/>
                </a:solidFill>
              </a:rPr>
              <a:t>Introduction</a:t>
            </a:r>
          </a:p>
        </p:txBody>
      </p:sp>
      <p:sp>
        <p:nvSpPr>
          <p:cNvPr id="3" name="Espace réservé du contenu 2"/>
          <p:cNvSpPr>
            <a:spLocks noGrp="1"/>
          </p:cNvSpPr>
          <p:nvPr>
            <p:ph idx="1"/>
          </p:nvPr>
        </p:nvSpPr>
        <p:spPr>
          <a:xfrm>
            <a:off x="749300" y="1564432"/>
            <a:ext cx="11582400" cy="6108700"/>
          </a:xfrm>
        </p:spPr>
        <p:txBody>
          <a:bodyPr anchor="t">
            <a:noAutofit/>
          </a:bodyPr>
          <a:lstStyle/>
          <a:p>
            <a:pPr>
              <a:buClr>
                <a:srgbClr val="FF2077"/>
              </a:buClr>
            </a:pPr>
            <a:r>
              <a:rPr lang="fr-FR" sz="3200" dirty="0">
                <a:solidFill>
                  <a:srgbClr val="EEEEEE"/>
                </a:solidFill>
              </a:rPr>
              <a:t>Le programme de la journée était composé de quatre principales activités :</a:t>
            </a:r>
          </a:p>
          <a:p>
            <a:pPr>
              <a:buClr>
                <a:srgbClr val="FF2077"/>
              </a:buClr>
            </a:pPr>
            <a:endParaRPr lang="fr-FR" sz="3200" dirty="0">
              <a:solidFill>
                <a:srgbClr val="EEEEEE"/>
              </a:solidFill>
            </a:endParaRPr>
          </a:p>
          <a:p>
            <a:pPr lvl="1">
              <a:buClr>
                <a:srgbClr val="FF2077"/>
              </a:buClr>
            </a:pPr>
            <a:r>
              <a:rPr lang="fr-FR" sz="3200" dirty="0">
                <a:solidFill>
                  <a:srgbClr val="EEEEEE"/>
                </a:solidFill>
              </a:rPr>
              <a:t>Un panel sur les orientations du financement offert par diverses organisations;</a:t>
            </a:r>
          </a:p>
          <a:p>
            <a:pPr lvl="1">
              <a:buClr>
                <a:srgbClr val="FF2077"/>
              </a:buClr>
            </a:pPr>
            <a:r>
              <a:rPr lang="fr-FR" sz="3200" dirty="0">
                <a:solidFill>
                  <a:srgbClr val="EEEEEE"/>
                </a:solidFill>
              </a:rPr>
              <a:t>Un panel sur le financement en partenariat;</a:t>
            </a:r>
          </a:p>
          <a:p>
            <a:pPr lvl="1">
              <a:buClr>
                <a:srgbClr val="FF2077"/>
              </a:buClr>
            </a:pPr>
            <a:r>
              <a:rPr lang="fr-FR" sz="3200" dirty="0">
                <a:solidFill>
                  <a:srgbClr val="EEEEEE"/>
                </a:solidFill>
              </a:rPr>
              <a:t>Les histoires de financement de 3 projets en culture et numérique;</a:t>
            </a:r>
          </a:p>
          <a:p>
            <a:pPr lvl="1">
              <a:buClr>
                <a:srgbClr val="FF2077"/>
              </a:buClr>
            </a:pPr>
            <a:r>
              <a:rPr lang="fr-FR" sz="3200" dirty="0">
                <a:solidFill>
                  <a:srgbClr val="EEEEEE"/>
                </a:solidFill>
              </a:rPr>
              <a:t>La journée a bénéficié également d’une présentation des outils collaboratifs créés par Québec numérique et d’une autre sur les Chantiers d’avenir de l’Université Laval.</a:t>
            </a:r>
          </a:p>
        </p:txBody>
      </p:sp>
    </p:spTree>
    <p:extLst>
      <p:ext uri="{BB962C8B-B14F-4D97-AF65-F5344CB8AC3E}">
        <p14:creationId xmlns:p14="http://schemas.microsoft.com/office/powerpoint/2010/main" val="15617955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78000" y="152400"/>
            <a:ext cx="9448800" cy="1371600"/>
          </a:xfrm>
        </p:spPr>
        <p:txBody>
          <a:bodyPr/>
          <a:lstStyle/>
          <a:p>
            <a:r>
              <a:rPr lang="fr-FR" sz="4400" dirty="0">
                <a:solidFill>
                  <a:srgbClr val="EEEEEE"/>
                </a:solidFill>
              </a:rPr>
              <a:t>Participation</a:t>
            </a:r>
          </a:p>
        </p:txBody>
      </p:sp>
      <p:sp>
        <p:nvSpPr>
          <p:cNvPr id="3" name="Espace réservé du contenu 2"/>
          <p:cNvSpPr>
            <a:spLocks noGrp="1"/>
          </p:cNvSpPr>
          <p:nvPr>
            <p:ph idx="1"/>
          </p:nvPr>
        </p:nvSpPr>
        <p:spPr>
          <a:xfrm>
            <a:off x="558800" y="1447800"/>
            <a:ext cx="11920264" cy="7749480"/>
          </a:xfrm>
        </p:spPr>
        <p:txBody>
          <a:bodyPr anchor="t">
            <a:normAutofit/>
          </a:bodyPr>
          <a:lstStyle/>
          <a:p>
            <a:pPr>
              <a:buClr>
                <a:srgbClr val="FF2077"/>
              </a:buClr>
            </a:pPr>
            <a:r>
              <a:rPr lang="fr-FR" sz="2800" dirty="0">
                <a:solidFill>
                  <a:srgbClr val="EEEEEE"/>
                </a:solidFill>
              </a:rPr>
              <a:t>Ce 3</a:t>
            </a:r>
            <a:r>
              <a:rPr lang="fr-FR" sz="2800" baseline="30000" dirty="0">
                <a:solidFill>
                  <a:srgbClr val="EEEEEE"/>
                </a:solidFill>
              </a:rPr>
              <a:t>e</a:t>
            </a:r>
            <a:r>
              <a:rPr lang="fr-FR" sz="2800" dirty="0">
                <a:solidFill>
                  <a:srgbClr val="EEEEEE"/>
                </a:solidFill>
              </a:rPr>
              <a:t> forum a  reçu 64 inscriptions.</a:t>
            </a:r>
          </a:p>
          <a:p>
            <a:pPr>
              <a:buClr>
                <a:srgbClr val="FF2077"/>
              </a:buClr>
            </a:pPr>
            <a:r>
              <a:rPr lang="fr-FR" sz="2800" dirty="0">
                <a:solidFill>
                  <a:srgbClr val="EEEEEE"/>
                </a:solidFill>
              </a:rPr>
              <a:t>Les participants provenaient de milieux variés. D’après la liste des inscriptions, un bon équilibre a été atteint entre les trois secteurs de l’Alliance, soit 20 participants du milieu culturel, 18 du milieu numérique et 26 du milieu de la recherche. On remarque qu’il y avait cependant peu d’artistes et davantage d’administrateurs. Il y a eu une belle représentation d’étudiants.</a:t>
            </a:r>
          </a:p>
          <a:p>
            <a:pPr>
              <a:buClr>
                <a:srgbClr val="FF2077"/>
              </a:buClr>
            </a:pPr>
            <a:r>
              <a:rPr lang="fr-FR" sz="2800" dirty="0">
                <a:solidFill>
                  <a:srgbClr val="EEEEEE"/>
                </a:solidFill>
              </a:rPr>
              <a:t>Les participants se sont mobilisés et impliqués dans les discussions à la suite des présentations.</a:t>
            </a:r>
          </a:p>
          <a:p>
            <a:pPr>
              <a:spcAft>
                <a:spcPts val="0"/>
              </a:spcAft>
              <a:buClr>
                <a:srgbClr val="FF2077"/>
              </a:buClr>
            </a:pPr>
            <a:r>
              <a:rPr lang="fr-FR" sz="2800" dirty="0">
                <a:solidFill>
                  <a:srgbClr val="EEEEEE"/>
                </a:solidFill>
              </a:rPr>
              <a:t>Les échanges ont été dynamiques, soutenus et riches. Ils ont été animés par Mme Françoise </a:t>
            </a:r>
            <a:r>
              <a:rPr lang="fr-FR" sz="2800" dirty="0" err="1">
                <a:solidFill>
                  <a:srgbClr val="EEEEEE"/>
                </a:solidFill>
              </a:rPr>
              <a:t>Guénette</a:t>
            </a:r>
            <a:r>
              <a:rPr lang="fr-FR" sz="2800" dirty="0">
                <a:solidFill>
                  <a:srgbClr val="EEEEEE"/>
                </a:solidFill>
              </a:rPr>
              <a:t>.</a:t>
            </a:r>
          </a:p>
          <a:p>
            <a:pPr>
              <a:buClr>
                <a:srgbClr val="FF2077"/>
              </a:buClr>
            </a:pPr>
            <a:r>
              <a:rPr lang="fr-FR" sz="2800" dirty="0">
                <a:solidFill>
                  <a:srgbClr val="EEEEEE"/>
                </a:solidFill>
              </a:rPr>
              <a:t>Les participants ont exprimé leur satisfaction du fonctionnement et des résultats de la journée, avec des commentaires sur les améliorations à apporter qui sont présentés à la fin de l’exposé. </a:t>
            </a:r>
          </a:p>
          <a:p>
            <a:pPr>
              <a:buClr>
                <a:srgbClr val="FF2077"/>
              </a:buClr>
            </a:pPr>
            <a:r>
              <a:rPr lang="fr-FR" sz="2800" dirty="0">
                <a:solidFill>
                  <a:srgbClr val="EEEEEE"/>
                </a:solidFill>
              </a:rPr>
              <a:t>Ariane Couture a réalisé un sondage de satisfaction en ligne dont les résultats sont disponibles sur </a:t>
            </a:r>
            <a:r>
              <a:rPr lang="fr-CA" sz="2800" dirty="0">
                <a:solidFill>
                  <a:srgbClr val="EEEEEE"/>
                </a:solidFill>
              </a:rPr>
              <a:t> le site de l’Alliance </a:t>
            </a:r>
            <a:r>
              <a:rPr lang="fr-CA" sz="2800" dirty="0" err="1">
                <a:solidFill>
                  <a:srgbClr val="EEEEEE"/>
                </a:solidFill>
              </a:rPr>
              <a:t>culture+numérique</a:t>
            </a:r>
            <a:r>
              <a:rPr lang="fr-CA" sz="2800" dirty="0">
                <a:solidFill>
                  <a:srgbClr val="EEEEEE"/>
                </a:solidFill>
              </a:rPr>
              <a:t> : </a:t>
            </a:r>
            <a:r>
              <a:rPr lang="fr-CA" sz="2800" dirty="0">
                <a:solidFill>
                  <a:srgbClr val="EEEEEE"/>
                </a:solidFill>
                <a:hlinkClick r:id="rId2"/>
              </a:rPr>
              <a:t>http://www.allianceculturenumerique.org</a:t>
            </a:r>
            <a:endParaRPr lang="fr-CA" sz="2800" dirty="0"/>
          </a:p>
          <a:p>
            <a:pPr>
              <a:buClr>
                <a:srgbClr val="FF2077"/>
              </a:buClr>
            </a:pPr>
            <a:endParaRPr lang="fr-FR" sz="2800" dirty="0">
              <a:solidFill>
                <a:srgbClr val="EEEEEE"/>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a:extLst>
              <a:ext uri="{FF2B5EF4-FFF2-40B4-BE49-F238E27FC236}">
                <a16:creationId xmlns:a16="http://schemas.microsoft.com/office/drawing/2014/main" id="{45C34788-5379-F04D-8041-EA62DBEB6287}"/>
              </a:ext>
            </a:extLst>
          </p:cNvPr>
          <p:cNvPicPr>
            <a:picLocks noGrp="1" noChangeAspect="1"/>
          </p:cNvPicPr>
          <p:nvPr>
            <p:ph idx="1"/>
          </p:nvPr>
        </p:nvPicPr>
        <p:blipFill>
          <a:blip r:embed="rId2" cstate="hqprint">
            <a:extLst>
              <a:ext uri="{28A0092B-C50C-407E-A947-70E740481C1C}">
                <a14:useLocalDpi xmlns:a14="http://schemas.microsoft.com/office/drawing/2010/main"/>
              </a:ext>
            </a:extLst>
          </a:blip>
          <a:stretch>
            <a:fillRect/>
          </a:stretch>
        </p:blipFill>
        <p:spPr>
          <a:xfrm>
            <a:off x="474565" y="1708449"/>
            <a:ext cx="12004499" cy="8003000"/>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62040" y="296743"/>
            <a:ext cx="9448800" cy="1371600"/>
          </a:xfrm>
        </p:spPr>
        <p:txBody>
          <a:bodyPr>
            <a:normAutofit fontScale="90000"/>
          </a:bodyPr>
          <a:lstStyle/>
          <a:p>
            <a:r>
              <a:rPr lang="fr-FR" sz="4400" dirty="0">
                <a:solidFill>
                  <a:srgbClr val="EEEEEE"/>
                </a:solidFill>
              </a:rPr>
              <a:t>Panel sur le financement avec les organismes subventionnaires</a:t>
            </a:r>
          </a:p>
        </p:txBody>
      </p:sp>
      <p:sp>
        <p:nvSpPr>
          <p:cNvPr id="3" name="Espace réservé du contenu 2"/>
          <p:cNvSpPr>
            <a:spLocks noGrp="1"/>
          </p:cNvSpPr>
          <p:nvPr>
            <p:ph idx="1"/>
          </p:nvPr>
        </p:nvSpPr>
        <p:spPr>
          <a:xfrm>
            <a:off x="1016000" y="1676400"/>
            <a:ext cx="10845800" cy="6108700"/>
          </a:xfrm>
        </p:spPr>
        <p:txBody>
          <a:bodyPr anchor="t">
            <a:normAutofit/>
          </a:bodyPr>
          <a:lstStyle/>
          <a:p>
            <a:r>
              <a:rPr lang="fr-FR" sz="2400" dirty="0"/>
              <a:t>Mathieu </a:t>
            </a:r>
            <a:r>
              <a:rPr lang="fr-FR" sz="2400" dirty="0" err="1"/>
              <a:t>Rocheleau</a:t>
            </a:r>
            <a:r>
              <a:rPr lang="fr-FR" sz="2400" dirty="0"/>
              <a:t>, Coordonnateur du Plan culturel numérique du Québec, Ministère de la Culture et des communications</a:t>
            </a:r>
            <a:endParaRPr lang="fr-CA" sz="2400" dirty="0"/>
          </a:p>
          <a:p>
            <a:r>
              <a:rPr lang="fr-FR" sz="2400" dirty="0"/>
              <a:t>Rhonda Rioux, Directrice du Service de la culture, du patrimoine et des relations internationales, Ville de Québec</a:t>
            </a:r>
            <a:endParaRPr lang="fr-CA" sz="2400" dirty="0"/>
          </a:p>
          <a:p>
            <a:r>
              <a:rPr lang="fr-FR" sz="2400" dirty="0"/>
              <a:t>Bako </a:t>
            </a:r>
            <a:r>
              <a:rPr lang="fr-FR" sz="2400" dirty="0" err="1"/>
              <a:t>Randriarson</a:t>
            </a:r>
            <a:r>
              <a:rPr lang="fr-FR" sz="2400" dirty="0"/>
              <a:t>, Conseillère en développement économique – Entrepreneuriat, Ville de Québec</a:t>
            </a:r>
            <a:endParaRPr lang="fr-CA" sz="2400" dirty="0"/>
          </a:p>
          <a:p>
            <a:r>
              <a:rPr lang="fr-FR" sz="2400" dirty="0"/>
              <a:t>Louise Poissant, Directrice scientifique, Fonds de recherche du Québec – Société et culture (FRQ-SC)</a:t>
            </a:r>
            <a:endParaRPr lang="fr-CA" sz="2400" dirty="0"/>
          </a:p>
          <a:p>
            <a:r>
              <a:rPr lang="fr-CA" sz="2400" dirty="0"/>
              <a:t>François Borrelli</a:t>
            </a:r>
            <a:r>
              <a:rPr lang="fr-FR" sz="2400" dirty="0"/>
              <a:t>, </a:t>
            </a:r>
            <a:r>
              <a:rPr lang="fr-CA" sz="2400" dirty="0"/>
              <a:t>Vice-président développement de partenariats</a:t>
            </a:r>
            <a:r>
              <a:rPr lang="fr-FR" sz="2400" dirty="0"/>
              <a:t>, Prompt</a:t>
            </a:r>
            <a:r>
              <a:rPr lang="fr-CA" sz="2400" dirty="0"/>
              <a:t> </a:t>
            </a:r>
            <a:endParaRPr lang="fr-FR" sz="2400" dirty="0">
              <a:solidFill>
                <a:srgbClr val="EEEEEE"/>
              </a:solidFill>
            </a:endParaRPr>
          </a:p>
        </p:txBody>
      </p:sp>
      <p:pic>
        <p:nvPicPr>
          <p:cNvPr id="6" name="Image 5">
            <a:extLst>
              <a:ext uri="{FF2B5EF4-FFF2-40B4-BE49-F238E27FC236}">
                <a16:creationId xmlns:a16="http://schemas.microsoft.com/office/drawing/2014/main" id="{968A1ABB-BA56-C741-99C5-208210CE23E7}"/>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3262040" y="5736391"/>
            <a:ext cx="7111322" cy="401038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473200" y="1143000"/>
            <a:ext cx="10845800" cy="7861300"/>
          </a:xfrm>
        </p:spPr>
        <p:txBody>
          <a:bodyPr/>
          <a:lstStyle/>
          <a:p>
            <a:r>
              <a:rPr lang="fr-CA" b="1" dirty="0"/>
              <a:t>Mathieu </a:t>
            </a:r>
            <a:r>
              <a:rPr lang="fr-CA" b="1" dirty="0" err="1"/>
              <a:t>Rocheleau</a:t>
            </a:r>
            <a:r>
              <a:rPr lang="fr-CA" b="1" dirty="0"/>
              <a:t> </a:t>
            </a:r>
            <a:r>
              <a:rPr lang="fr-CA" dirty="0"/>
              <a:t>a expliqué comment le Plan culturel numérique du Québec (</a:t>
            </a:r>
            <a:r>
              <a:rPr lang="fr-CA" u="sng" dirty="0">
                <a:hlinkClick r:id="rId2"/>
              </a:rPr>
              <a:t>http://culturenumerique.mcc.gouv.qc.ca</a:t>
            </a:r>
            <a:r>
              <a:rPr lang="fr-CA" dirty="0"/>
              <a:t>) vise à assurer, grâce au numérique, la vitalité de la culture québécoise, son renouvellement et son rayonnement, chez nous, partout. Ce plan stimule la concertation des acteurs et les sensibilise sur la présence d’enjeux communs et les avantages à travailler en étroite collaboration. Au-delà des retombées concrètes en termes de contenus ou outils développés, le PCNQ met en place les assises pour favoriser une bonne gestion du changement au plan organisationnel et le développement de nouvelles compétences. Des créneaux de collaboration, misant sur des communautés de pratiques, incluant notamment des acteurs du monde de la recherche et du numérique, apparaissent à ce stade-ci comme un élément clé.</a:t>
            </a:r>
          </a:p>
          <a:p>
            <a:endParaRPr lang="fr-F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473200" y="1492424"/>
            <a:ext cx="10845800" cy="7511876"/>
          </a:xfrm>
        </p:spPr>
        <p:txBody>
          <a:bodyPr>
            <a:normAutofit/>
          </a:bodyPr>
          <a:lstStyle/>
          <a:p>
            <a:r>
              <a:rPr lang="fr-CA" dirty="0"/>
              <a:t>Considérant que quelque soit la nature de l’œuvre numérique (sonore, interactive, immersive, participative), </a:t>
            </a:r>
            <a:r>
              <a:rPr lang="fr-FR" dirty="0"/>
              <a:t>le public s’y retrouve impliqué, immergé ou connecté, </a:t>
            </a:r>
            <a:r>
              <a:rPr lang="fr-FR" b="1" dirty="0"/>
              <a:t>Rhonda Rioux </a:t>
            </a:r>
            <a:r>
              <a:rPr lang="fr-FR" dirty="0"/>
              <a:t>a expliqué que </a:t>
            </a:r>
            <a:r>
              <a:rPr lang="fr-CA" dirty="0"/>
              <a:t>les appels à projets numériques de la Ville de Québec permettent le décloisonnement des pratiques artistiques et la </a:t>
            </a:r>
            <a:r>
              <a:rPr lang="fr-CA" dirty="0" err="1"/>
              <a:t>découvrabilité</a:t>
            </a:r>
            <a:r>
              <a:rPr lang="fr-CA" dirty="0"/>
              <a:t> des œuvres et des réalisations à l’ère du numérique.</a:t>
            </a:r>
          </a:p>
          <a:p>
            <a:r>
              <a:rPr lang="fr-CA" b="1" dirty="0"/>
              <a:t>Bako </a:t>
            </a:r>
            <a:r>
              <a:rPr lang="fr-CA" b="1" dirty="0" err="1"/>
              <a:t>Randriarson</a:t>
            </a:r>
            <a:r>
              <a:rPr lang="fr-CA" b="1" dirty="0"/>
              <a:t> </a:t>
            </a:r>
            <a:r>
              <a:rPr lang="fr-CA" dirty="0"/>
              <a:t>a présenté brièvement ce que le Service de développement économique de la Ville de Québec fait pour les entrepreneurs ainsi que les programmes qui pourraient répondre aux besoins des entreprises en culture numérique</a:t>
            </a:r>
          </a:p>
          <a:p>
            <a:pPr>
              <a:buNone/>
            </a:pPr>
            <a:endParaRPr lang="fr-FR" dirty="0"/>
          </a:p>
        </p:txBody>
      </p:sp>
    </p:spTree>
    <p:extLst>
      <p:ext uri="{BB962C8B-B14F-4D97-AF65-F5344CB8AC3E}">
        <p14:creationId xmlns:p14="http://schemas.microsoft.com/office/powerpoint/2010/main" val="149815654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10.xml.rels><?xml version="1.0" encoding="UTF-8" standalone="yes"?>
<Relationships xmlns="http://schemas.openxmlformats.org/package/2006/relationships"><Relationship Id="rId1" Type="http://schemas.openxmlformats.org/officeDocument/2006/relationships/image" Target="../media/image1.png"/></Relationships>
</file>

<file path=ppt/theme/_rels/theme11.xml.rels><?xml version="1.0" encoding="UTF-8" standalone="yes"?>
<Relationships xmlns="http://schemas.openxmlformats.org/package/2006/relationships"><Relationship Id="rId1" Type="http://schemas.openxmlformats.org/officeDocument/2006/relationships/image" Target="../media/image1.png"/></Relationships>
</file>

<file path=ppt/theme/_rels/theme12.xml.rels><?xml version="1.0" encoding="UTF-8" standalone="yes"?>
<Relationships xmlns="http://schemas.openxmlformats.org/package/2006/relationships"><Relationship Id="rId1" Type="http://schemas.openxmlformats.org/officeDocument/2006/relationships/image" Target="../media/image1.png"/></Relationships>
</file>

<file path=ppt/theme/_rels/theme13.xml.rels><?xml version="1.0" encoding="UTF-8" standalone="yes"?>
<Relationships xmlns="http://schemas.openxmlformats.org/package/2006/relationships"><Relationship Id="rId1" Type="http://schemas.openxmlformats.org/officeDocument/2006/relationships/image" Target="../media/image1.png"/></Relationships>
</file>

<file path=ppt/theme/_rels/theme14.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_rels/theme4.xml.rels><?xml version="1.0" encoding="UTF-8" standalone="yes"?>
<Relationships xmlns="http://schemas.openxmlformats.org/package/2006/relationships"><Relationship Id="rId1" Type="http://schemas.openxmlformats.org/officeDocument/2006/relationships/image" Target="../media/image1.png"/></Relationships>
</file>

<file path=ppt/theme/_rels/theme5.xml.rels><?xml version="1.0" encoding="UTF-8" standalone="yes"?>
<Relationships xmlns="http://schemas.openxmlformats.org/package/2006/relationships"><Relationship Id="rId1" Type="http://schemas.openxmlformats.org/officeDocument/2006/relationships/image" Target="../media/image1.png"/></Relationships>
</file>

<file path=ppt/theme/_rels/theme6.xml.rels><?xml version="1.0" encoding="UTF-8" standalone="yes"?>
<Relationships xmlns="http://schemas.openxmlformats.org/package/2006/relationships"><Relationship Id="rId1" Type="http://schemas.openxmlformats.org/officeDocument/2006/relationships/image" Target="../media/image1.png"/></Relationships>
</file>

<file path=ppt/theme/_rels/theme7.xml.rels><?xml version="1.0" encoding="UTF-8" standalone="yes"?>
<Relationships xmlns="http://schemas.openxmlformats.org/package/2006/relationships"><Relationship Id="rId1" Type="http://schemas.openxmlformats.org/officeDocument/2006/relationships/image" Target="../media/image1.png"/></Relationships>
</file>

<file path=ppt/theme/_rels/theme8.xml.rels><?xml version="1.0" encoding="UTF-8" standalone="yes"?>
<Relationships xmlns="http://schemas.openxmlformats.org/package/2006/relationships"><Relationship Id="rId1" Type="http://schemas.openxmlformats.org/officeDocument/2006/relationships/image" Target="../media/image1.png"/></Relationships>
</file>

<file path=ppt/theme/_rels/theme9.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Titre - Centré">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re - Centré">
      <a:majorFont>
        <a:latin typeface="American Typewriter"/>
        <a:ea typeface="ヒラギノ明朝 ProN W3"/>
        <a:cs typeface="ヒラギノ明朝 ProN W3"/>
      </a:majorFont>
      <a:minorFont>
        <a:latin typeface="American Typewriter"/>
        <a:ea typeface="ヒラギノ明朝 ProN W3"/>
        <a:cs typeface="ヒラギノ明朝 ProN W3"/>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FFFFFF"/>
            </a:solidFill>
            <a:effectLst/>
            <a:latin typeface="American Typewriter" charset="0"/>
            <a:ea typeface="ヒラギノ明朝 ProN W3" charset="-128"/>
            <a:cs typeface="ヒラギノ明朝 ProN W3" charset="-128"/>
            <a:sym typeface="American Typewriter"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FFFFFF"/>
            </a:solidFill>
            <a:effectLst/>
            <a:latin typeface="American Typewriter" charset="0"/>
            <a:ea typeface="ヒラギノ明朝 ProN W3" charset="-128"/>
            <a:cs typeface="ヒラギノ明朝 ProN W3" charset="-128"/>
            <a:sym typeface="American Typewriter" charset="0"/>
          </a:defRPr>
        </a:defPPr>
      </a:lstStyle>
    </a:lnDef>
  </a:objectDefaults>
  <a:extraClrSchemeLst>
    <a:extraClrScheme>
      <a:clrScheme name="Titre - Centré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Puces">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uces">
      <a:majorFont>
        <a:latin typeface="American Typewriter"/>
        <a:ea typeface="ヒラギノ明朝 ProN W3"/>
        <a:cs typeface="ヒラギノ明朝 ProN W3"/>
      </a:majorFont>
      <a:minorFont>
        <a:latin typeface="American Typewriter"/>
        <a:ea typeface="ヒラギノ明朝 ProN W3"/>
        <a:cs typeface="ヒラギノ明朝 ProN W3"/>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FFFFFF"/>
            </a:solidFill>
            <a:effectLst/>
            <a:latin typeface="American Typewriter" charset="0"/>
            <a:ea typeface="ヒラギノ明朝 ProN W3" charset="-128"/>
            <a:cs typeface="ヒラギノ明朝 ProN W3" charset="-128"/>
            <a:sym typeface="American Typewriter"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FFFFFF"/>
            </a:solidFill>
            <a:effectLst/>
            <a:latin typeface="American Typewriter" charset="0"/>
            <a:ea typeface="ヒラギノ明朝 ProN W3" charset="-128"/>
            <a:cs typeface="ヒラギノ明朝 ProN W3" charset="-128"/>
            <a:sym typeface="American Typewriter" charset="0"/>
          </a:defRPr>
        </a:defPPr>
      </a:lstStyle>
    </a:lnDef>
  </a:objectDefaults>
  <a:extraClrSchemeLst>
    <a:extraClrScheme>
      <a:clrScheme name="Puc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Vierge">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Vierge">
      <a:majorFont>
        <a:latin typeface="American Typewriter"/>
        <a:ea typeface="ヒラギノ明朝 ProN W3"/>
        <a:cs typeface="ヒラギノ明朝 ProN W3"/>
      </a:majorFont>
      <a:minorFont>
        <a:latin typeface="American Typewriter"/>
        <a:ea typeface="ヒラギノ明朝 ProN W3"/>
        <a:cs typeface="ヒラギノ明朝 ProN W3"/>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FFFFFF"/>
            </a:solidFill>
            <a:effectLst/>
            <a:latin typeface="American Typewriter" charset="0"/>
            <a:ea typeface="ヒラギノ明朝 ProN W3" charset="-128"/>
            <a:cs typeface="ヒラギノ明朝 ProN W3" charset="-128"/>
            <a:sym typeface="American Typewriter"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FFFFFF"/>
            </a:solidFill>
            <a:effectLst/>
            <a:latin typeface="American Typewriter" charset="0"/>
            <a:ea typeface="ヒラギノ明朝 ProN W3" charset="-128"/>
            <a:cs typeface="ヒラギノ明朝 ProN W3" charset="-128"/>
            <a:sym typeface="American Typewriter" charset="0"/>
          </a:defRPr>
        </a:defPPr>
      </a:lstStyle>
    </a:lnDef>
  </a:objectDefaults>
  <a:extraClrSchemeLst>
    <a:extraClrScheme>
      <a:clrScheme name="Vierg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Titre et puces">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re et puces">
      <a:majorFont>
        <a:latin typeface="American Typewriter"/>
        <a:ea typeface="ヒラギノ明朝 ProN W3"/>
        <a:cs typeface="ヒラギノ明朝 ProN W3"/>
      </a:majorFont>
      <a:minorFont>
        <a:latin typeface="American Typewriter"/>
        <a:ea typeface="ヒラギノ明朝 ProN W3"/>
        <a:cs typeface="ヒラギノ明朝 ProN W3"/>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FFFFFF"/>
            </a:solidFill>
            <a:effectLst/>
            <a:latin typeface="American Typewriter" charset="0"/>
            <a:ea typeface="ヒラギノ明朝 ProN W3" charset="-128"/>
            <a:cs typeface="ヒラギノ明朝 ProN W3" charset="-128"/>
            <a:sym typeface="American Typewriter"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FFFFFF"/>
            </a:solidFill>
            <a:effectLst/>
            <a:latin typeface="American Typewriter" charset="0"/>
            <a:ea typeface="ヒラギノ明朝 ProN W3" charset="-128"/>
            <a:cs typeface="ヒラギノ明朝 ProN W3" charset="-128"/>
            <a:sym typeface="American Typewriter" charset="0"/>
          </a:defRPr>
        </a:defPPr>
      </a:lstStyle>
    </a:lnDef>
  </a:objectDefaults>
  <a:extraClrSchemeLst>
    <a:extraClrScheme>
      <a:clrScheme name="Titre et puc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Titre et puces - Droite">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re et puces - Droite">
      <a:majorFont>
        <a:latin typeface="American Typewriter"/>
        <a:ea typeface="ヒラギノ明朝 ProN W3"/>
        <a:cs typeface="ヒラギノ明朝 ProN W3"/>
      </a:majorFont>
      <a:minorFont>
        <a:latin typeface="American Typewriter"/>
        <a:ea typeface="ヒラギノ明朝 ProN W3"/>
        <a:cs typeface="ヒラギノ明朝 ProN W3"/>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FFFFFF"/>
            </a:solidFill>
            <a:effectLst/>
            <a:latin typeface="American Typewriter" charset="0"/>
            <a:ea typeface="ヒラギノ明朝 ProN W3" charset="-128"/>
            <a:cs typeface="ヒラギノ明朝 ProN W3" charset="-128"/>
            <a:sym typeface="American Typewriter"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FFFFFF"/>
            </a:solidFill>
            <a:effectLst/>
            <a:latin typeface="American Typewriter" charset="0"/>
            <a:ea typeface="ヒラギノ明朝 ProN W3" charset="-128"/>
            <a:cs typeface="ヒラギノ明朝 ProN W3" charset="-128"/>
            <a:sym typeface="American Typewriter" charset="0"/>
          </a:defRPr>
        </a:defPPr>
      </a:lstStyle>
    </a:lnDef>
  </a:objectDefaults>
  <a:extraClrSchemeLst>
    <a:extraClrScheme>
      <a:clrScheme name="Titre et puces - Dro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Photo - Horizontale">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Horizontale">
      <a:majorFont>
        <a:latin typeface="American Typewriter"/>
        <a:ea typeface="ヒラギノ明朝 ProN W3"/>
        <a:cs typeface="ヒラギノ明朝 ProN W3"/>
      </a:majorFont>
      <a:minorFont>
        <a:latin typeface="American Typewriter"/>
        <a:ea typeface="ヒラギノ明朝 ProN W3"/>
        <a:cs typeface="ヒラギノ明朝 ProN W3"/>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FFFFFF"/>
            </a:solidFill>
            <a:effectLst/>
            <a:latin typeface="American Typewriter" charset="0"/>
            <a:ea typeface="ヒラギノ明朝 ProN W3" charset="-128"/>
            <a:cs typeface="ヒラギノ明朝 ProN W3" charset="-128"/>
            <a:sym typeface="American Typewriter"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FFFFFF"/>
            </a:solidFill>
            <a:effectLst/>
            <a:latin typeface="American Typewriter" charset="0"/>
            <a:ea typeface="ヒラギノ明朝 ProN W3" charset="-128"/>
            <a:cs typeface="ヒラギノ明朝 ProN W3" charset="-128"/>
            <a:sym typeface="American Typewriter" charset="0"/>
          </a:defRPr>
        </a:defPPr>
      </a:lstStyle>
    </a:lnDef>
  </a:objectDefaults>
  <a:extraClrSchemeLst>
    <a:extraClrScheme>
      <a:clrScheme name="Photo - Horizonta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Traînée de condensation">
  <a:themeElements>
    <a:clrScheme name="Traînée de condensation">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Traînée de condensation">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raînée de condensation">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16.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itre et sous-titre">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re et sous-titre">
      <a:majorFont>
        <a:latin typeface="American Typewriter"/>
        <a:ea typeface="ヒラギノ明朝 ProN W3"/>
        <a:cs typeface="ヒラギノ明朝 ProN W3"/>
      </a:majorFont>
      <a:minorFont>
        <a:latin typeface="American Typewriter"/>
        <a:ea typeface="ヒラギノ明朝 ProN W3"/>
        <a:cs typeface="ヒラギノ明朝 ProN W3"/>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FFFFFF"/>
            </a:solidFill>
            <a:effectLst/>
            <a:latin typeface="American Typewriter" charset="0"/>
            <a:ea typeface="ヒラギノ明朝 ProN W3" charset="-128"/>
            <a:cs typeface="ヒラギノ明朝 ProN W3" charset="-128"/>
            <a:sym typeface="American Typewriter"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FFFFFF"/>
            </a:solidFill>
            <a:effectLst/>
            <a:latin typeface="American Typewriter" charset="0"/>
            <a:ea typeface="ヒラギノ明朝 ProN W3" charset="-128"/>
            <a:cs typeface="ヒラギノ明朝 ProN W3" charset="-128"/>
            <a:sym typeface="American Typewriter" charset="0"/>
          </a:defRPr>
        </a:defPPr>
      </a:lstStyle>
    </a:lnDef>
  </a:objectDefaults>
  <a:extraClrSchemeLst>
    <a:extraClrScheme>
      <a:clrScheme name="Titre et sous-titr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itre et puces sur 2 colonnes">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re et puces sur 2 colonnes">
      <a:majorFont>
        <a:latin typeface="American Typewriter"/>
        <a:ea typeface="ヒラギノ明朝 ProN W3"/>
        <a:cs typeface="ヒラギノ明朝 ProN W3"/>
      </a:majorFont>
      <a:minorFont>
        <a:latin typeface="American Typewriter"/>
        <a:ea typeface="ヒラギノ明朝 ProN W3"/>
        <a:cs typeface="ヒラギノ明朝 ProN W3"/>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FFFFFF"/>
            </a:solidFill>
            <a:effectLst/>
            <a:latin typeface="American Typewriter" charset="0"/>
            <a:ea typeface="ヒラギノ明朝 ProN W3" charset="-128"/>
            <a:cs typeface="ヒラギノ明朝 ProN W3" charset="-128"/>
            <a:sym typeface="American Typewriter"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FFFFFF"/>
            </a:solidFill>
            <a:effectLst/>
            <a:latin typeface="American Typewriter" charset="0"/>
            <a:ea typeface="ヒラギノ明朝 ProN W3" charset="-128"/>
            <a:cs typeface="ヒラギノ明朝 ProN W3" charset="-128"/>
            <a:sym typeface="American Typewriter" charset="0"/>
          </a:defRPr>
        </a:defPPr>
      </a:lstStyle>
    </a:lnDef>
  </a:objectDefaults>
  <a:extraClrSchemeLst>
    <a:extraClrScheme>
      <a:clrScheme name="Titre et puces sur 2 colonn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Photo - Verticale">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Verticale">
      <a:majorFont>
        <a:latin typeface="American Typewriter"/>
        <a:ea typeface="ヒラギノ明朝 ProN W3"/>
        <a:cs typeface="ヒラギノ明朝 ProN W3"/>
      </a:majorFont>
      <a:minorFont>
        <a:latin typeface="American Typewriter"/>
        <a:ea typeface="ヒラギノ明朝 ProN W3"/>
        <a:cs typeface="ヒラギノ明朝 ProN W3"/>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FFFFFF"/>
            </a:solidFill>
            <a:effectLst/>
            <a:latin typeface="American Typewriter" charset="0"/>
            <a:ea typeface="ヒラギノ明朝 ProN W3" charset="-128"/>
            <a:cs typeface="ヒラギノ明朝 ProN W3" charset="-128"/>
            <a:sym typeface="American Typewriter"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FFFFFF"/>
            </a:solidFill>
            <a:effectLst/>
            <a:latin typeface="American Typewriter" charset="0"/>
            <a:ea typeface="ヒラギノ明朝 ProN W3" charset="-128"/>
            <a:cs typeface="ヒラギノ明朝 ProN W3" charset="-128"/>
            <a:sym typeface="American Typewriter" charset="0"/>
          </a:defRPr>
        </a:defPPr>
      </a:lstStyle>
    </a:lnDef>
  </a:objectDefaults>
  <a:extraClrSchemeLst>
    <a:extraClrScheme>
      <a:clrScheme name="Photo - Vertica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Photo - 6">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6">
      <a:majorFont>
        <a:latin typeface="American Typewriter"/>
        <a:ea typeface="ヒラギノ明朝 ProN W3"/>
        <a:cs typeface="ヒラギノ明朝 ProN W3"/>
      </a:majorFont>
      <a:minorFont>
        <a:latin typeface="American Typewriter"/>
        <a:ea typeface="ヒラギノ明朝 ProN W3"/>
        <a:cs typeface="ヒラギノ明朝 ProN W3"/>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FFFFFF"/>
            </a:solidFill>
            <a:effectLst/>
            <a:latin typeface="American Typewriter" charset="0"/>
            <a:ea typeface="ヒラギノ明朝 ProN W3" charset="-128"/>
            <a:cs typeface="ヒラギノ明朝 ProN W3" charset="-128"/>
            <a:sym typeface="American Typewriter"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FFFFFF"/>
            </a:solidFill>
            <a:effectLst/>
            <a:latin typeface="American Typewriter" charset="0"/>
            <a:ea typeface="ヒラギノ明朝 ProN W3" charset="-128"/>
            <a:cs typeface="ヒラギノ明朝 ProN W3" charset="-128"/>
            <a:sym typeface="American Typewriter" charset="0"/>
          </a:defRPr>
        </a:defPPr>
      </a:lstStyle>
    </a:lnDef>
  </a:objectDefaults>
  <a:extraClrSchemeLst>
    <a:extraClrScheme>
      <a:clrScheme name="Photo - 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itre - Haut">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re - Haut">
      <a:majorFont>
        <a:latin typeface="American Typewriter"/>
        <a:ea typeface="ヒラギノ明朝 ProN W3"/>
        <a:cs typeface="ヒラギノ明朝 ProN W3"/>
      </a:majorFont>
      <a:minorFont>
        <a:latin typeface="American Typewriter"/>
        <a:ea typeface="ヒラギノ明朝 ProN W3"/>
        <a:cs typeface="ヒラギノ明朝 ProN W3"/>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FFFFFF"/>
            </a:solidFill>
            <a:effectLst/>
            <a:latin typeface="American Typewriter" charset="0"/>
            <a:ea typeface="ヒラギノ明朝 ProN W3" charset="-128"/>
            <a:cs typeface="ヒラギノ明朝 ProN W3" charset="-128"/>
            <a:sym typeface="American Typewriter"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FFFFFF"/>
            </a:solidFill>
            <a:effectLst/>
            <a:latin typeface="American Typewriter" charset="0"/>
            <a:ea typeface="ヒラギノ明朝 ProN W3" charset="-128"/>
            <a:cs typeface="ヒラギノ明朝 ProN W3" charset="-128"/>
            <a:sym typeface="American Typewriter" charset="0"/>
          </a:defRPr>
        </a:defPPr>
      </a:lstStyle>
    </a:lnDef>
  </a:objectDefaults>
  <a:extraClrSchemeLst>
    <a:extraClrScheme>
      <a:clrScheme name="Titre - H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Titre et puces">
  <a:themeElements>
    <a:clrScheme name="">
      <a:dk1>
        <a:srgbClr val="808080"/>
      </a:dk1>
      <a:lt1>
        <a:srgbClr val="FFFFFF"/>
      </a:lt1>
      <a:dk2>
        <a:srgbClr val="000000"/>
      </a:dk2>
      <a:lt2>
        <a:srgbClr val="000000"/>
      </a:lt2>
      <a:accent1>
        <a:srgbClr val="000000"/>
      </a:accent1>
      <a:accent2>
        <a:srgbClr val="333399"/>
      </a:accent2>
      <a:accent3>
        <a:srgbClr val="AAAAAA"/>
      </a:accent3>
      <a:accent4>
        <a:srgbClr val="DADADA"/>
      </a:accent4>
      <a:accent5>
        <a:srgbClr val="AAAAAA"/>
      </a:accent5>
      <a:accent6>
        <a:srgbClr val="2D2D8A"/>
      </a:accent6>
      <a:hlink>
        <a:srgbClr val="009999"/>
      </a:hlink>
      <a:folHlink>
        <a:srgbClr val="99CC00"/>
      </a:folHlink>
    </a:clrScheme>
    <a:fontScheme name="Titre et puces">
      <a:majorFont>
        <a:latin typeface="American Typewriter"/>
        <a:ea typeface="ヒラギノ明朝 ProN W3"/>
        <a:cs typeface="ヒラギノ明朝 ProN W3"/>
      </a:majorFont>
      <a:minorFont>
        <a:latin typeface="American Typewriter"/>
        <a:ea typeface="ヒラギノ明朝 ProN W3"/>
        <a:cs typeface="ヒラギノ明朝 ProN W3"/>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FFFFFF"/>
            </a:solidFill>
            <a:effectLst/>
            <a:latin typeface="American Typewriter" charset="0"/>
            <a:ea typeface="ヒラギノ明朝 ProN W3" charset="-128"/>
            <a:cs typeface="ヒラギノ明朝 ProN W3" charset="-128"/>
            <a:sym typeface="American Typewriter"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FFFFFF"/>
            </a:solidFill>
            <a:effectLst/>
            <a:latin typeface="American Typewriter" charset="0"/>
            <a:ea typeface="ヒラギノ明朝 ProN W3" charset="-128"/>
            <a:cs typeface="ヒラギノ明朝 ProN W3" charset="-128"/>
            <a:sym typeface="American Typewriter" charset="0"/>
          </a:defRPr>
        </a:defPPr>
      </a:lstStyle>
    </a:lnDef>
  </a:objectDefaults>
  <a:extraClrSchemeLst>
    <a:extraClrScheme>
      <a:clrScheme name="Titre et puc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Titre et puces - Gauche">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re et puces - Gauche">
      <a:majorFont>
        <a:latin typeface="American Typewriter"/>
        <a:ea typeface="ヒラギノ明朝 ProN W3"/>
        <a:cs typeface="ヒラギノ明朝 ProN W3"/>
      </a:majorFont>
      <a:minorFont>
        <a:latin typeface="American Typewriter"/>
        <a:ea typeface="ヒラギノ明朝 ProN W3"/>
        <a:cs typeface="ヒラギノ明朝 ProN W3"/>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FFFFFF"/>
            </a:solidFill>
            <a:effectLst/>
            <a:latin typeface="American Typewriter" charset="0"/>
            <a:ea typeface="ヒラギノ明朝 ProN W3" charset="-128"/>
            <a:cs typeface="ヒラギノ明朝 ProN W3" charset="-128"/>
            <a:sym typeface="American Typewriter"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FFFFFF"/>
            </a:solidFill>
            <a:effectLst/>
            <a:latin typeface="American Typewriter" charset="0"/>
            <a:ea typeface="ヒラギノ明朝 ProN W3" charset="-128"/>
            <a:cs typeface="ヒラギノ明朝 ProN W3" charset="-128"/>
            <a:sym typeface="American Typewriter" charset="0"/>
          </a:defRPr>
        </a:defPPr>
      </a:lstStyle>
    </a:lnDef>
  </a:objectDefaults>
  <a:extraClrSchemeLst>
    <a:extraClrScheme>
      <a:clrScheme name="Titre et puces - Gauch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Titre, puces et photo">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re, puces et photo">
      <a:majorFont>
        <a:latin typeface="American Typewriter"/>
        <a:ea typeface="ヒラギノ明朝 ProN W3"/>
        <a:cs typeface="ヒラギノ明朝 ProN W3"/>
      </a:majorFont>
      <a:minorFont>
        <a:latin typeface="American Typewriter"/>
        <a:ea typeface="ヒラギノ明朝 ProN W3"/>
        <a:cs typeface="ヒラギノ明朝 ProN W3"/>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FFFFFF"/>
            </a:solidFill>
            <a:effectLst/>
            <a:latin typeface="American Typewriter" charset="0"/>
            <a:ea typeface="ヒラギノ明朝 ProN W3" charset="-128"/>
            <a:cs typeface="ヒラギノ明朝 ProN W3" charset="-128"/>
            <a:sym typeface="American Typewriter"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FFFFFF"/>
            </a:solidFill>
            <a:effectLst/>
            <a:latin typeface="American Typewriter" charset="0"/>
            <a:ea typeface="ヒラギノ明朝 ProN W3" charset="-128"/>
            <a:cs typeface="ヒラギノ明朝 ProN W3" charset="-128"/>
            <a:sym typeface="American Typewriter" charset="0"/>
          </a:defRPr>
        </a:defPPr>
      </a:lstStyle>
    </a:lnDef>
  </a:objectDefaults>
  <a:extraClrSchemeLst>
    <a:extraClrScheme>
      <a:clrScheme name="Titre, puces et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9565</TotalTime>
  <Pages>0</Pages>
  <Words>2417</Words>
  <Characters>0</Characters>
  <Application>Microsoft Macintosh PowerPoint</Application>
  <PresentationFormat>Personnalisé</PresentationFormat>
  <Lines>0</Lines>
  <Paragraphs>148</Paragraphs>
  <Slides>31</Slides>
  <Notes>11</Notes>
  <HiddenSlides>0</HiddenSlides>
  <MMClips>0</MMClips>
  <ScaleCrop>false</ScaleCrop>
  <HeadingPairs>
    <vt:vector size="6" baseType="variant">
      <vt:variant>
        <vt:lpstr>Polices utilisées</vt:lpstr>
      </vt:variant>
      <vt:variant>
        <vt:i4>5</vt:i4>
      </vt:variant>
      <vt:variant>
        <vt:lpstr>Thème</vt:lpstr>
      </vt:variant>
      <vt:variant>
        <vt:i4>15</vt:i4>
      </vt:variant>
      <vt:variant>
        <vt:lpstr>Titres des diapositives</vt:lpstr>
      </vt:variant>
      <vt:variant>
        <vt:i4>31</vt:i4>
      </vt:variant>
    </vt:vector>
  </HeadingPairs>
  <TitlesOfParts>
    <vt:vector size="51" baseType="lpstr">
      <vt:lpstr>ヒラギノ明朝 ProN W3</vt:lpstr>
      <vt:lpstr>American Typewriter</vt:lpstr>
      <vt:lpstr>Arial</vt:lpstr>
      <vt:lpstr>Calibri</vt:lpstr>
      <vt:lpstr>Century Gothic</vt:lpstr>
      <vt:lpstr>Titre - Centré</vt:lpstr>
      <vt:lpstr>1_Titre et sous-titre</vt:lpstr>
      <vt:lpstr>Titre et puces sur 2 colonnes</vt:lpstr>
      <vt:lpstr>Photo - Verticale</vt:lpstr>
      <vt:lpstr>1_Photo - 6</vt:lpstr>
      <vt:lpstr>Titre - Haut</vt:lpstr>
      <vt:lpstr>2_Titre et puces</vt:lpstr>
      <vt:lpstr>Titre et puces - Gauche</vt:lpstr>
      <vt:lpstr>1_Titre, puces et photo</vt:lpstr>
      <vt:lpstr>Puces</vt:lpstr>
      <vt:lpstr>Vierge</vt:lpstr>
      <vt:lpstr>3_Titre et puces</vt:lpstr>
      <vt:lpstr>Titre et puces - Droite</vt:lpstr>
      <vt:lpstr>3_Photo - Horizontale</vt:lpstr>
      <vt:lpstr>Traînée de condensation</vt:lpstr>
      <vt:lpstr>Présentation PowerPoint</vt:lpstr>
      <vt:lpstr>Avant-Propos</vt:lpstr>
      <vt:lpstr>Présentation PowerPoint</vt:lpstr>
      <vt:lpstr>Introduction</vt:lpstr>
      <vt:lpstr>Participation</vt:lpstr>
      <vt:lpstr>Présentation PowerPoint</vt:lpstr>
      <vt:lpstr>Panel sur le financement avec les organismes subventionnaires</vt:lpstr>
      <vt:lpstr>Présentation PowerPoint</vt:lpstr>
      <vt:lpstr>Présentation PowerPoint</vt:lpstr>
      <vt:lpstr>Présentation PowerPoint</vt:lpstr>
      <vt:lpstr>Panel sur le financement en partenariat</vt:lpstr>
      <vt:lpstr>Présentation PowerPoint</vt:lpstr>
      <vt:lpstr>Présentation PowerPoint</vt:lpstr>
      <vt:lpstr>DES HISTOIRES DE FINANCEMENT</vt:lpstr>
      <vt:lpstr>Présentation PowerPoint</vt:lpstr>
      <vt:lpstr>Présentation PowerPoint</vt:lpstr>
      <vt:lpstr>Présentation PowerPoint</vt:lpstr>
      <vt:lpstr>la stratégie de financement : conseils et outils </vt:lpstr>
      <vt:lpstr>Présentation PowerPoint</vt:lpstr>
      <vt:lpstr>Les Chantiers d’Avenir</vt:lpstr>
      <vt:lpstr>Présentation PowerPoint</vt:lpstr>
      <vt:lpstr>Conclusion</vt:lpstr>
      <vt:lpstr>Conclusions</vt:lpstr>
      <vt:lpstr>Conclusions</vt:lpstr>
      <vt:lpstr>Conclusions</vt:lpstr>
      <vt:lpstr>Conclusions</vt:lpstr>
      <vt:lpstr>Recommandations</vt:lpstr>
      <vt:lpstr>Recommandations</vt:lpstr>
      <vt:lpstr>Recommandations</vt:lpstr>
      <vt:lpstr>Recommandations</vt:lpstr>
      <vt:lpstr>   Merci au comité organisateur, AUX PARTENAIRES ET à tous les participants  </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subject/>
  <dc:creator/>
  <cp:keywords/>
  <dc:description/>
  <cp:lastModifiedBy>Couture Ariane</cp:lastModifiedBy>
  <cp:revision>289</cp:revision>
  <cp:lastPrinted>2019-11-01T17:28:05Z</cp:lastPrinted>
  <dcterms:created xsi:type="dcterms:W3CDTF">2017-12-07T11:28:49Z</dcterms:created>
  <dcterms:modified xsi:type="dcterms:W3CDTF">2019-11-01T17:53:16Z</dcterms:modified>
</cp:coreProperties>
</file>